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9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0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1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2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3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4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5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6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7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8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9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30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1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2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3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4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5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6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7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8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9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40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41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2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3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53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54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55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56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57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58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59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68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69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70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71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tags/tag6.xml" ContentType="application/vnd.openxmlformats-officedocument.presentationml.tags+xml"/>
  <Override PartName="/ppt/notesSlides/notesSlide74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75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notesSlides/notesSlide76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notesSlides/notesSlide77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78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notesSlides/notesSlide79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notesSlides/notesSlide80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81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notesSlides/notesSlide82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notesSlides/notesSlide83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notesSlides/notesSlide84.xml" ContentType="application/vnd.openxmlformats-officedocument.presentationml.notesSlide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notesSlides/notesSlide85.xml" ContentType="application/vnd.openxmlformats-officedocument.presentationml.notesSlide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notesSlides/notesSlide86.xml" ContentType="application/vnd.openxmlformats-officedocument.presentationml.notesSlide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tags/tag7.xml" ContentType="application/vnd.openxmlformats-officedocument.presentationml.tags+xml"/>
  <Override PartName="/ppt/notesSlides/notesSlide93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notesSlides/notesSlide94.xml" ContentType="application/vnd.openxmlformats-officedocument.presentationml.notesSlide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notesSlides/notesSlide95.xml" ContentType="application/vnd.openxmlformats-officedocument.presentationml.notesSlide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notesSlides/notesSlide96.xml" ContentType="application/vnd.openxmlformats-officedocument.presentationml.notesSlide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tags/tag8.xml" ContentType="application/vnd.openxmlformats-officedocument.presentationml.tags+xml"/>
  <Override PartName="/ppt/notesSlides/notesSlide97.xml" ContentType="application/vnd.openxmlformats-officedocument.presentationml.notesSlide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tags/tag9.xml" ContentType="application/vnd.openxmlformats-officedocument.presentationml.tags+xml"/>
  <Override PartName="/ppt/notesSlides/notesSlide98.xml" ContentType="application/vnd.openxmlformats-officedocument.presentationml.notesSlide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tags/tag10.xml" ContentType="application/vnd.openxmlformats-officedocument.presentationml.tags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notesSlides/notesSlide101.xml" ContentType="application/vnd.openxmlformats-officedocument.presentationml.notesSlide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notesSlides/notesSlide102.xml" ContentType="application/vnd.openxmlformats-officedocument.presentationml.notesSlide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notesSlides/notesSlide103.xml" ContentType="application/vnd.openxmlformats-officedocument.presentationml.notesSlide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notesSlides/notesSlide104.xml" ContentType="application/vnd.openxmlformats-officedocument.presentationml.notesSlide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notesSlides/notesSlide105.xml" ContentType="application/vnd.openxmlformats-officedocument.presentationml.notesSlide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notesSlides/notesSlide106.xml" ContentType="application/vnd.openxmlformats-officedocument.presentationml.notesSlide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notesSlides/notesSlide107.xml" ContentType="application/vnd.openxmlformats-officedocument.presentationml.notesSlide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notesSlides/notesSlide108.xml" ContentType="application/vnd.openxmlformats-officedocument.presentationml.notesSlide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notesSlides/notesSlide109.xml" ContentType="application/vnd.openxmlformats-officedocument.presentationml.notesSlide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notesSlides/notesSlide117.xml" ContentType="application/vnd.openxmlformats-officedocument.presentationml.notesSlide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notesSlides/notesSlide118.xml" ContentType="application/vnd.openxmlformats-officedocument.presentationml.notesSlide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notesSlides/notesSlide119.xml" ContentType="application/vnd.openxmlformats-officedocument.presentationml.notesSlide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notesSlides/notesSlide120.xml" ContentType="application/vnd.openxmlformats-officedocument.presentationml.notesSlide+xml"/>
  <Override PartName="/ppt/diagrams/data87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7.xml" ContentType="application/vnd.openxmlformats-officedocument.drawingml.diagramStyle+xml"/>
  <Override PartName="/ppt/diagrams/colors87.xml" ContentType="application/vnd.openxmlformats-officedocument.drawingml.diagramColors+xml"/>
  <Override PartName="/ppt/diagrams/drawing87.xml" ContentType="application/vnd.ms-office.drawingml.diagramDrawing+xml"/>
  <Override PartName="/ppt/notesSlides/notesSlide121.xml" ContentType="application/vnd.openxmlformats-officedocument.presentationml.notesSlide+xml"/>
  <Override PartName="/ppt/diagrams/data88.xml" ContentType="application/vnd.openxmlformats-officedocument.drawingml.diagramData+xml"/>
  <Override PartName="/ppt/diagrams/layout88.xml" ContentType="application/vnd.openxmlformats-officedocument.drawingml.diagramLayout+xml"/>
  <Override PartName="/ppt/diagrams/quickStyle88.xml" ContentType="application/vnd.openxmlformats-officedocument.drawingml.diagramStyle+xml"/>
  <Override PartName="/ppt/diagrams/colors88.xml" ContentType="application/vnd.openxmlformats-officedocument.drawingml.diagramColors+xml"/>
  <Override PartName="/ppt/diagrams/drawing88.xml" ContentType="application/vnd.ms-office.drawingml.diagramDrawing+xml"/>
  <Override PartName="/ppt/tags/tag11.xml" ContentType="application/vnd.openxmlformats-officedocument.presentationml.tags+xml"/>
  <Override PartName="/ppt/notesSlides/notesSlide122.xml" ContentType="application/vnd.openxmlformats-officedocument.presentationml.notesSlide+xml"/>
  <Override PartName="/ppt/diagrams/data89.xml" ContentType="application/vnd.openxmlformats-officedocument.drawingml.diagramData+xml"/>
  <Override PartName="/ppt/diagrams/layout89.xml" ContentType="application/vnd.openxmlformats-officedocument.drawingml.diagramLayout+xml"/>
  <Override PartName="/ppt/diagrams/quickStyle89.xml" ContentType="application/vnd.openxmlformats-officedocument.drawingml.diagramStyle+xml"/>
  <Override PartName="/ppt/diagrams/colors89.xml" ContentType="application/vnd.openxmlformats-officedocument.drawingml.diagramColors+xml"/>
  <Override PartName="/ppt/diagrams/drawing89.xml" ContentType="application/vnd.ms-office.drawingml.diagramDrawing+xml"/>
  <Override PartName="/ppt/notesSlides/notesSlide123.xml" ContentType="application/vnd.openxmlformats-officedocument.presentationml.notesSlide+xml"/>
  <Override PartName="/ppt/diagrams/data9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rawing90.xml" ContentType="application/vnd.ms-office.drawingml.diagramDrawing+xml"/>
  <Override PartName="/ppt/notesSlides/notesSlide124.xml" ContentType="application/vnd.openxmlformats-officedocument.presentationml.notesSlide+xml"/>
  <Override PartName="/ppt/diagrams/data91.xml" ContentType="application/vnd.openxmlformats-officedocument.drawingml.diagramData+xml"/>
  <Override PartName="/ppt/diagrams/layout91.xml" ContentType="application/vnd.openxmlformats-officedocument.drawingml.diagramLayout+xml"/>
  <Override PartName="/ppt/diagrams/quickStyle91.xml" ContentType="application/vnd.openxmlformats-officedocument.drawingml.diagramStyle+xml"/>
  <Override PartName="/ppt/diagrams/colors91.xml" ContentType="application/vnd.openxmlformats-officedocument.drawingml.diagramColors+xml"/>
  <Override PartName="/ppt/diagrams/drawing91.xml" ContentType="application/vnd.ms-office.drawingml.diagramDrawing+xml"/>
  <Override PartName="/ppt/notesSlides/notesSlide125.xml" ContentType="application/vnd.openxmlformats-officedocument.presentationml.notesSlide+xml"/>
  <Override PartName="/ppt/diagrams/data92.xml" ContentType="application/vnd.openxmlformats-officedocument.drawingml.diagramData+xml"/>
  <Override PartName="/ppt/diagrams/layout92.xml" ContentType="application/vnd.openxmlformats-officedocument.drawingml.diagramLayout+xml"/>
  <Override PartName="/ppt/diagrams/quickStyle92.xml" ContentType="application/vnd.openxmlformats-officedocument.drawingml.diagramStyle+xml"/>
  <Override PartName="/ppt/diagrams/colors92.xml" ContentType="application/vnd.openxmlformats-officedocument.drawingml.diagramColors+xml"/>
  <Override PartName="/ppt/diagrams/drawing92.xml" ContentType="application/vnd.ms-office.drawingml.diagramDrawing+xml"/>
  <Override PartName="/ppt/notesSlides/notesSlide126.xml" ContentType="application/vnd.openxmlformats-officedocument.presentationml.notesSlide+xml"/>
  <Override PartName="/ppt/diagrams/data93.xml" ContentType="application/vnd.openxmlformats-officedocument.drawingml.diagramData+xml"/>
  <Override PartName="/ppt/diagrams/layout93.xml" ContentType="application/vnd.openxmlformats-officedocument.drawingml.diagramLayout+xml"/>
  <Override PartName="/ppt/diagrams/quickStyle93.xml" ContentType="application/vnd.openxmlformats-officedocument.drawingml.diagramStyle+xml"/>
  <Override PartName="/ppt/diagrams/colors93.xml" ContentType="application/vnd.openxmlformats-officedocument.drawingml.diagramColors+xml"/>
  <Override PartName="/ppt/diagrams/drawing93.xml" ContentType="application/vnd.ms-office.drawingml.diagramDrawing+xml"/>
  <Override PartName="/ppt/notesSlides/notesSlide127.xml" ContentType="application/vnd.openxmlformats-officedocument.presentationml.notesSlide+xml"/>
  <Override PartName="/ppt/diagrams/data94.xml" ContentType="application/vnd.openxmlformats-officedocument.drawingml.diagramData+xml"/>
  <Override PartName="/ppt/diagrams/layout94.xml" ContentType="application/vnd.openxmlformats-officedocument.drawingml.diagramLayout+xml"/>
  <Override PartName="/ppt/diagrams/quickStyle94.xml" ContentType="application/vnd.openxmlformats-officedocument.drawingml.diagramStyle+xml"/>
  <Override PartName="/ppt/diagrams/colors94.xml" ContentType="application/vnd.openxmlformats-officedocument.drawingml.diagramColors+xml"/>
  <Override PartName="/ppt/diagrams/drawing94.xml" ContentType="application/vnd.ms-office.drawingml.diagramDrawing+xml"/>
  <Override PartName="/ppt/notesSlides/notesSlide128.xml" ContentType="application/vnd.openxmlformats-officedocument.presentationml.notesSlide+xml"/>
  <Override PartName="/ppt/diagrams/data95.xml" ContentType="application/vnd.openxmlformats-officedocument.drawingml.diagramData+xml"/>
  <Override PartName="/ppt/diagrams/layout95.xml" ContentType="application/vnd.openxmlformats-officedocument.drawingml.diagramLayout+xml"/>
  <Override PartName="/ppt/diagrams/quickStyle95.xml" ContentType="application/vnd.openxmlformats-officedocument.drawingml.diagramStyle+xml"/>
  <Override PartName="/ppt/diagrams/colors95.xml" ContentType="application/vnd.openxmlformats-officedocument.drawingml.diagramColors+xml"/>
  <Override PartName="/ppt/diagrams/drawing95.xml" ContentType="application/vnd.ms-office.drawingml.diagramDrawing+xml"/>
  <Override PartName="/ppt/notesSlides/notesSlide129.xml" ContentType="application/vnd.openxmlformats-officedocument.presentationml.notesSlide+xml"/>
  <Override PartName="/ppt/diagrams/data96.xml" ContentType="application/vnd.openxmlformats-officedocument.drawingml.diagramData+xml"/>
  <Override PartName="/ppt/diagrams/layout96.xml" ContentType="application/vnd.openxmlformats-officedocument.drawingml.diagramLayout+xml"/>
  <Override PartName="/ppt/diagrams/quickStyle96.xml" ContentType="application/vnd.openxmlformats-officedocument.drawingml.diagramStyle+xml"/>
  <Override PartName="/ppt/diagrams/colors96.xml" ContentType="application/vnd.openxmlformats-officedocument.drawingml.diagramColors+xml"/>
  <Override PartName="/ppt/diagrams/drawing96.xml" ContentType="application/vnd.ms-office.drawingml.diagramDrawing+xml"/>
  <Override PartName="/ppt/notesSlides/notesSlide130.xml" ContentType="application/vnd.openxmlformats-officedocument.presentationml.notesSlide+xml"/>
  <Override PartName="/ppt/diagrams/data97.xml" ContentType="application/vnd.openxmlformats-officedocument.drawingml.diagramData+xml"/>
  <Override PartName="/ppt/diagrams/layout97.xml" ContentType="application/vnd.openxmlformats-officedocument.drawingml.diagramLayout+xml"/>
  <Override PartName="/ppt/diagrams/quickStyle97.xml" ContentType="application/vnd.openxmlformats-officedocument.drawingml.diagramStyle+xml"/>
  <Override PartName="/ppt/diagrams/colors97.xml" ContentType="application/vnd.openxmlformats-officedocument.drawingml.diagramColors+xml"/>
  <Override PartName="/ppt/diagrams/drawing97.xml" ContentType="application/vnd.ms-office.drawingml.diagramDrawing+xml"/>
  <Override PartName="/ppt/notesSlides/notesSlide131.xml" ContentType="application/vnd.openxmlformats-officedocument.presentationml.notesSlide+xml"/>
  <Override PartName="/ppt/diagrams/data98.xml" ContentType="application/vnd.openxmlformats-officedocument.drawingml.diagramData+xml"/>
  <Override PartName="/ppt/diagrams/layout98.xml" ContentType="application/vnd.openxmlformats-officedocument.drawingml.diagramLayout+xml"/>
  <Override PartName="/ppt/diagrams/quickStyle98.xml" ContentType="application/vnd.openxmlformats-officedocument.drawingml.diagramStyle+xml"/>
  <Override PartName="/ppt/diagrams/colors98.xml" ContentType="application/vnd.openxmlformats-officedocument.drawingml.diagramColors+xml"/>
  <Override PartName="/ppt/diagrams/drawing98.xml" ContentType="application/vnd.ms-office.drawingml.diagramDrawing+xml"/>
  <Override PartName="/ppt/notesSlides/notesSlide132.xml" ContentType="application/vnd.openxmlformats-officedocument.presentationml.notesSlide+xml"/>
  <Override PartName="/ppt/diagrams/data99.xml" ContentType="application/vnd.openxmlformats-officedocument.drawingml.diagramData+xml"/>
  <Override PartName="/ppt/diagrams/layout99.xml" ContentType="application/vnd.openxmlformats-officedocument.drawingml.diagramLayout+xml"/>
  <Override PartName="/ppt/diagrams/quickStyle99.xml" ContentType="application/vnd.openxmlformats-officedocument.drawingml.diagramStyle+xml"/>
  <Override PartName="/ppt/diagrams/colors99.xml" ContentType="application/vnd.openxmlformats-officedocument.drawingml.diagramColors+xml"/>
  <Override PartName="/ppt/diagrams/drawing99.xml" ContentType="application/vnd.ms-office.drawingml.diagramDrawing+xml"/>
  <Override PartName="/ppt/tags/tag12.xml" ContentType="application/vnd.openxmlformats-officedocument.presentationml.tags+xml"/>
  <Override PartName="/ppt/notesSlides/notesSlide133.xml" ContentType="application/vnd.openxmlformats-officedocument.presentationml.notesSlide+xml"/>
  <Override PartName="/ppt/diagrams/data100.xml" ContentType="application/vnd.openxmlformats-officedocument.drawingml.diagramData+xml"/>
  <Override PartName="/ppt/diagrams/layout100.xml" ContentType="application/vnd.openxmlformats-officedocument.drawingml.diagramLayout+xml"/>
  <Override PartName="/ppt/diagrams/quickStyle100.xml" ContentType="application/vnd.openxmlformats-officedocument.drawingml.diagramStyle+xml"/>
  <Override PartName="/ppt/diagrams/colors100.xml" ContentType="application/vnd.openxmlformats-officedocument.drawingml.diagramColors+xml"/>
  <Override PartName="/ppt/diagrams/drawing100.xml" ContentType="application/vnd.ms-office.drawingml.diagramDrawing+xml"/>
  <Override PartName="/ppt/tags/tag13.xml" ContentType="application/vnd.openxmlformats-officedocument.presentationml.tags+xml"/>
  <Override PartName="/ppt/notesSlides/notesSlide134.xml" ContentType="application/vnd.openxmlformats-officedocument.presentationml.notesSlide+xml"/>
  <Override PartName="/ppt/diagrams/data101.xml" ContentType="application/vnd.openxmlformats-officedocument.drawingml.diagramData+xml"/>
  <Override PartName="/ppt/diagrams/layout101.xml" ContentType="application/vnd.openxmlformats-officedocument.drawingml.diagramLayout+xml"/>
  <Override PartName="/ppt/diagrams/quickStyle101.xml" ContentType="application/vnd.openxmlformats-officedocument.drawingml.diagramStyle+xml"/>
  <Override PartName="/ppt/diagrams/colors101.xml" ContentType="application/vnd.openxmlformats-officedocument.drawingml.diagramColors+xml"/>
  <Override PartName="/ppt/diagrams/drawing101.xml" ContentType="application/vnd.ms-office.drawingml.diagramDrawing+xml"/>
  <Override PartName="/ppt/tags/tag14.xml" ContentType="application/vnd.openxmlformats-officedocument.presentationml.tags+xml"/>
  <Override PartName="/ppt/notesSlides/notesSlide135.xml" ContentType="application/vnd.openxmlformats-officedocument.presentationml.notesSlide+xml"/>
  <Override PartName="/ppt/diagrams/data102.xml" ContentType="application/vnd.openxmlformats-officedocument.drawingml.diagramData+xml"/>
  <Override PartName="/ppt/diagrams/layout102.xml" ContentType="application/vnd.openxmlformats-officedocument.drawingml.diagramLayout+xml"/>
  <Override PartName="/ppt/diagrams/quickStyle102.xml" ContentType="application/vnd.openxmlformats-officedocument.drawingml.diagramStyle+xml"/>
  <Override PartName="/ppt/diagrams/colors102.xml" ContentType="application/vnd.openxmlformats-officedocument.drawingml.diagramColors+xml"/>
  <Override PartName="/ppt/diagrams/drawing102.xml" ContentType="application/vnd.ms-office.drawingml.diagramDrawing+xml"/>
  <Override PartName="/ppt/notesSlides/notesSlide136.xml" ContentType="application/vnd.openxmlformats-officedocument.presentationml.notesSlide+xml"/>
  <Override PartName="/ppt/diagrams/data103.xml" ContentType="application/vnd.openxmlformats-officedocument.drawingml.diagramData+xml"/>
  <Override PartName="/ppt/diagrams/layout103.xml" ContentType="application/vnd.openxmlformats-officedocument.drawingml.diagramLayout+xml"/>
  <Override PartName="/ppt/diagrams/quickStyle103.xml" ContentType="application/vnd.openxmlformats-officedocument.drawingml.diagramStyle+xml"/>
  <Override PartName="/ppt/diagrams/colors103.xml" ContentType="application/vnd.openxmlformats-officedocument.drawingml.diagramColors+xml"/>
  <Override PartName="/ppt/diagrams/drawing103.xml" ContentType="application/vnd.ms-office.drawingml.diagramDrawing+xml"/>
  <Override PartName="/ppt/notesSlides/notesSlide137.xml" ContentType="application/vnd.openxmlformats-officedocument.presentationml.notesSlide+xml"/>
  <Override PartName="/ppt/diagrams/data104.xml" ContentType="application/vnd.openxmlformats-officedocument.drawingml.diagramData+xml"/>
  <Override PartName="/ppt/diagrams/layout104.xml" ContentType="application/vnd.openxmlformats-officedocument.drawingml.diagramLayout+xml"/>
  <Override PartName="/ppt/diagrams/quickStyle104.xml" ContentType="application/vnd.openxmlformats-officedocument.drawingml.diagramStyle+xml"/>
  <Override PartName="/ppt/diagrams/colors104.xml" ContentType="application/vnd.openxmlformats-officedocument.drawingml.diagramColors+xml"/>
  <Override PartName="/ppt/diagrams/drawing104.xml" ContentType="application/vnd.ms-office.drawingml.diagramDrawing+xml"/>
  <Override PartName="/ppt/notesSlides/notesSlide138.xml" ContentType="application/vnd.openxmlformats-officedocument.presentationml.notesSlide+xml"/>
  <Override PartName="/ppt/diagrams/data105.xml" ContentType="application/vnd.openxmlformats-officedocument.drawingml.diagramData+xml"/>
  <Override PartName="/ppt/diagrams/layout105.xml" ContentType="application/vnd.openxmlformats-officedocument.drawingml.diagramLayout+xml"/>
  <Override PartName="/ppt/diagrams/quickStyle105.xml" ContentType="application/vnd.openxmlformats-officedocument.drawingml.diagramStyle+xml"/>
  <Override PartName="/ppt/diagrams/colors105.xml" ContentType="application/vnd.openxmlformats-officedocument.drawingml.diagramColors+xml"/>
  <Override PartName="/ppt/diagrams/drawing105.xml" ContentType="application/vnd.ms-office.drawingml.diagramDrawing+xml"/>
  <Override PartName="/ppt/notesSlides/notesSlide139.xml" ContentType="application/vnd.openxmlformats-officedocument.presentationml.notesSlide+xml"/>
  <Override PartName="/ppt/diagrams/data106.xml" ContentType="application/vnd.openxmlformats-officedocument.drawingml.diagramData+xml"/>
  <Override PartName="/ppt/diagrams/layout106.xml" ContentType="application/vnd.openxmlformats-officedocument.drawingml.diagramLayout+xml"/>
  <Override PartName="/ppt/diagrams/quickStyle106.xml" ContentType="application/vnd.openxmlformats-officedocument.drawingml.diagramStyle+xml"/>
  <Override PartName="/ppt/diagrams/colors106.xml" ContentType="application/vnd.openxmlformats-officedocument.drawingml.diagramColors+xml"/>
  <Override PartName="/ppt/diagrams/drawing106.xml" ContentType="application/vnd.ms-office.drawingml.diagramDrawing+xml"/>
  <Override PartName="/ppt/notesSlides/notesSlide140.xml" ContentType="application/vnd.openxmlformats-officedocument.presentationml.notesSlide+xml"/>
  <Override PartName="/ppt/diagrams/data107.xml" ContentType="application/vnd.openxmlformats-officedocument.drawingml.diagramData+xml"/>
  <Override PartName="/ppt/diagrams/layout107.xml" ContentType="application/vnd.openxmlformats-officedocument.drawingml.diagramLayout+xml"/>
  <Override PartName="/ppt/diagrams/quickStyle107.xml" ContentType="application/vnd.openxmlformats-officedocument.drawingml.diagramStyle+xml"/>
  <Override PartName="/ppt/diagrams/colors107.xml" ContentType="application/vnd.openxmlformats-officedocument.drawingml.diagramColors+xml"/>
  <Override PartName="/ppt/diagrams/drawing107.xml" ContentType="application/vnd.ms-office.drawingml.diagramDrawing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0"/>
  </p:notesMasterIdLst>
  <p:handoutMasterIdLst>
    <p:handoutMasterId r:id="rId151"/>
  </p:handoutMasterIdLst>
  <p:sldIdLst>
    <p:sldId id="4183" r:id="rId2"/>
    <p:sldId id="4185" r:id="rId3"/>
    <p:sldId id="4184" r:id="rId4"/>
    <p:sldId id="272" r:id="rId5"/>
    <p:sldId id="1394" r:id="rId6"/>
    <p:sldId id="1433" r:id="rId7"/>
    <p:sldId id="4283" r:id="rId8"/>
    <p:sldId id="4347" r:id="rId9"/>
    <p:sldId id="4348" r:id="rId10"/>
    <p:sldId id="4285" r:id="rId11"/>
    <p:sldId id="4286" r:id="rId12"/>
    <p:sldId id="1435" r:id="rId13"/>
    <p:sldId id="4287" r:id="rId14"/>
    <p:sldId id="4288" r:id="rId15"/>
    <p:sldId id="1432" r:id="rId16"/>
    <p:sldId id="4186" r:id="rId17"/>
    <p:sldId id="4353" r:id="rId18"/>
    <p:sldId id="4352" r:id="rId19"/>
    <p:sldId id="4351" r:id="rId20"/>
    <p:sldId id="4350" r:id="rId21"/>
    <p:sldId id="1441" r:id="rId22"/>
    <p:sldId id="4187" r:id="rId23"/>
    <p:sldId id="4282" r:id="rId24"/>
    <p:sldId id="4188" r:id="rId25"/>
    <p:sldId id="4191" r:id="rId26"/>
    <p:sldId id="4289" r:id="rId27"/>
    <p:sldId id="4192" r:id="rId28"/>
    <p:sldId id="4290" r:id="rId29"/>
    <p:sldId id="4180" r:id="rId30"/>
    <p:sldId id="1423" r:id="rId31"/>
    <p:sldId id="4291" r:id="rId32"/>
    <p:sldId id="4292" r:id="rId33"/>
    <p:sldId id="4293" r:id="rId34"/>
    <p:sldId id="4294" r:id="rId35"/>
    <p:sldId id="4295" r:id="rId36"/>
    <p:sldId id="4196" r:id="rId37"/>
    <p:sldId id="4296" r:id="rId38"/>
    <p:sldId id="4297" r:id="rId39"/>
    <p:sldId id="4298" r:id="rId40"/>
    <p:sldId id="4197" r:id="rId41"/>
    <p:sldId id="4299" r:id="rId42"/>
    <p:sldId id="4198" r:id="rId43"/>
    <p:sldId id="4199" r:id="rId44"/>
    <p:sldId id="1521" r:id="rId45"/>
    <p:sldId id="4301" r:id="rId46"/>
    <p:sldId id="4302" r:id="rId47"/>
    <p:sldId id="4303" r:id="rId48"/>
    <p:sldId id="4304" r:id="rId49"/>
    <p:sldId id="4305" r:id="rId50"/>
    <p:sldId id="4306" r:id="rId51"/>
    <p:sldId id="4307" r:id="rId52"/>
    <p:sldId id="1426" r:id="rId53"/>
    <p:sldId id="4200" r:id="rId54"/>
    <p:sldId id="4308" r:id="rId55"/>
    <p:sldId id="1428" r:id="rId56"/>
    <p:sldId id="1427" r:id="rId57"/>
    <p:sldId id="1429" r:id="rId58"/>
    <p:sldId id="1446" r:id="rId59"/>
    <p:sldId id="4202" r:id="rId60"/>
    <p:sldId id="4309" r:id="rId61"/>
    <p:sldId id="4310" r:id="rId62"/>
    <p:sldId id="4311" r:id="rId63"/>
    <p:sldId id="4312" r:id="rId64"/>
    <p:sldId id="4313" r:id="rId65"/>
    <p:sldId id="4314" r:id="rId66"/>
    <p:sldId id="4315" r:id="rId67"/>
    <p:sldId id="1431" r:id="rId68"/>
    <p:sldId id="1449" r:id="rId69"/>
    <p:sldId id="1492" r:id="rId70"/>
    <p:sldId id="1447" r:id="rId71"/>
    <p:sldId id="4203" r:id="rId72"/>
    <p:sldId id="4317" r:id="rId73"/>
    <p:sldId id="4318" r:id="rId74"/>
    <p:sldId id="1452" r:id="rId75"/>
    <p:sldId id="1451" r:id="rId76"/>
    <p:sldId id="4204" r:id="rId77"/>
    <p:sldId id="4205" r:id="rId78"/>
    <p:sldId id="4319" r:id="rId79"/>
    <p:sldId id="4320" r:id="rId80"/>
    <p:sldId id="4206" r:id="rId81"/>
    <p:sldId id="4208" r:id="rId82"/>
    <p:sldId id="4209" r:id="rId83"/>
    <p:sldId id="4210" r:id="rId84"/>
    <p:sldId id="4321" r:id="rId85"/>
    <p:sldId id="4211" r:id="rId86"/>
    <p:sldId id="4322" r:id="rId87"/>
    <p:sldId id="4323" r:id="rId88"/>
    <p:sldId id="4324" r:id="rId89"/>
    <p:sldId id="4325" r:id="rId90"/>
    <p:sldId id="4326" r:id="rId91"/>
    <p:sldId id="4327" r:id="rId92"/>
    <p:sldId id="4328" r:id="rId93"/>
    <p:sldId id="1455" r:id="rId94"/>
    <p:sldId id="1456" r:id="rId95"/>
    <p:sldId id="4330" r:id="rId96"/>
    <p:sldId id="4354" r:id="rId97"/>
    <p:sldId id="1458" r:id="rId98"/>
    <p:sldId id="1459" r:id="rId99"/>
    <p:sldId id="4331" r:id="rId100"/>
    <p:sldId id="1460" r:id="rId101"/>
    <p:sldId id="4218" r:id="rId102"/>
    <p:sldId id="1461" r:id="rId103"/>
    <p:sldId id="1462" r:id="rId104"/>
    <p:sldId id="4333" r:id="rId105"/>
    <p:sldId id="1463" r:id="rId106"/>
    <p:sldId id="1464" r:id="rId107"/>
    <p:sldId id="1493" r:id="rId108"/>
    <p:sldId id="1465" r:id="rId109"/>
    <p:sldId id="1494" r:id="rId110"/>
    <p:sldId id="4334" r:id="rId111"/>
    <p:sldId id="4335" r:id="rId112"/>
    <p:sldId id="4337" r:id="rId113"/>
    <p:sldId id="4338" r:id="rId114"/>
    <p:sldId id="4339" r:id="rId115"/>
    <p:sldId id="4340" r:id="rId116"/>
    <p:sldId id="1466" r:id="rId117"/>
    <p:sldId id="4212" r:id="rId118"/>
    <p:sldId id="1467" r:id="rId119"/>
    <p:sldId id="1468" r:id="rId120"/>
    <p:sldId id="1469" r:id="rId121"/>
    <p:sldId id="1471" r:id="rId122"/>
    <p:sldId id="1472" r:id="rId123"/>
    <p:sldId id="1473" r:id="rId124"/>
    <p:sldId id="4341" r:id="rId125"/>
    <p:sldId id="1474" r:id="rId126"/>
    <p:sldId id="4214" r:id="rId127"/>
    <p:sldId id="4342" r:id="rId128"/>
    <p:sldId id="1475" r:id="rId129"/>
    <p:sldId id="4346" r:id="rId130"/>
    <p:sldId id="4345" r:id="rId131"/>
    <p:sldId id="4344" r:id="rId132"/>
    <p:sldId id="4343" r:id="rId133"/>
    <p:sldId id="4279" r:id="rId134"/>
    <p:sldId id="4219" r:id="rId135"/>
    <p:sldId id="4280" r:id="rId136"/>
    <p:sldId id="4220" r:id="rId137"/>
    <p:sldId id="4221" r:id="rId138"/>
    <p:sldId id="4224" r:id="rId139"/>
    <p:sldId id="4222" r:id="rId140"/>
    <p:sldId id="4223" r:id="rId141"/>
    <p:sldId id="4225" r:id="rId142"/>
    <p:sldId id="4226" r:id="rId143"/>
    <p:sldId id="4227" r:id="rId144"/>
    <p:sldId id="4228" r:id="rId145"/>
    <p:sldId id="4229" r:id="rId146"/>
    <p:sldId id="4230" r:id="rId147"/>
    <p:sldId id="4231" r:id="rId148"/>
    <p:sldId id="4232" r:id="rId149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黑体" panose="02010609060101010101" pitchFamily="49" charset="-122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黑体" panose="02010609060101010101" pitchFamily="49" charset="-122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黑体" panose="02010609060101010101" pitchFamily="49" charset="-122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黑体" panose="02010609060101010101" pitchFamily="49" charset="-122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黑体" panose="02010609060101010101" pitchFamily="49" charset="-122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黑体" panose="02010609060101010101" pitchFamily="49" charset="-122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黑体" panose="02010609060101010101" pitchFamily="49" charset="-122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黑体" panose="02010609060101010101" pitchFamily="49" charset="-122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黑体" panose="02010609060101010101" pitchFamily="49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63" autoAdjust="0"/>
    <p:restoredTop sz="69699" autoAdjust="0"/>
  </p:normalViewPr>
  <p:slideViewPr>
    <p:cSldViewPr snapToGrid="0">
      <p:cViewPr varScale="1">
        <p:scale>
          <a:sx n="74" d="100"/>
          <a:sy n="74" d="100"/>
        </p:scale>
        <p:origin x="168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#1">
  <dgm:title val=""/>
  <dgm:desc val=""/>
  <dgm:catLst>
    <dgm:cat type="accent4" pri="11100"/>
  </dgm:catLst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#4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100.xml><?xml version="1.0" encoding="utf-8"?>
<dgm:colorsDef xmlns:dgm="http://schemas.openxmlformats.org/drawingml/2006/diagram" xmlns:a="http://schemas.openxmlformats.org/drawingml/2006/main" uniqueId="urn:microsoft.com/office/officeart/2005/8/colors/accent0_1#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101.xml><?xml version="1.0" encoding="utf-8"?>
<dgm:colorsDef xmlns:dgm="http://schemas.openxmlformats.org/drawingml/2006/diagram" xmlns:a="http://schemas.openxmlformats.org/drawingml/2006/main" uniqueId="urn:microsoft.com/office/officeart/2005/8/colors/accent0_1#6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102.xml><?xml version="1.0" encoding="utf-8"?>
<dgm:colorsDef xmlns:dgm="http://schemas.openxmlformats.org/drawingml/2006/diagram" xmlns:a="http://schemas.openxmlformats.org/drawingml/2006/main" uniqueId="urn:microsoft.com/office/officeart/2005/8/colors/accent0_1#6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103.xml><?xml version="1.0" encoding="utf-8"?>
<dgm:colorsDef xmlns:dgm="http://schemas.openxmlformats.org/drawingml/2006/diagram" xmlns:a="http://schemas.openxmlformats.org/drawingml/2006/main" uniqueId="urn:microsoft.com/office/officeart/2005/8/colors/accent0_1#62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104.xml><?xml version="1.0" encoding="utf-8"?>
<dgm:colorsDef xmlns:dgm="http://schemas.openxmlformats.org/drawingml/2006/diagram" xmlns:a="http://schemas.openxmlformats.org/drawingml/2006/main" uniqueId="urn:microsoft.com/office/officeart/2005/8/colors/accent0_1#62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105.xml><?xml version="1.0" encoding="utf-8"?>
<dgm:colorsDef xmlns:dgm="http://schemas.openxmlformats.org/drawingml/2006/diagram" xmlns:a="http://schemas.openxmlformats.org/drawingml/2006/main" uniqueId="urn:microsoft.com/office/officeart/2005/8/colors/accent0_1#63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106.xml><?xml version="1.0" encoding="utf-8"?>
<dgm:colorsDef xmlns:dgm="http://schemas.openxmlformats.org/drawingml/2006/diagram" xmlns:a="http://schemas.openxmlformats.org/drawingml/2006/main" uniqueId="urn:microsoft.com/office/officeart/2005/8/colors/accent0_1#64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107.xml><?xml version="1.0" encoding="utf-8"?>
<dgm:colorsDef xmlns:dgm="http://schemas.openxmlformats.org/drawingml/2006/diagram" xmlns:a="http://schemas.openxmlformats.org/drawingml/2006/main" uniqueId="urn:microsoft.com/office/officeart/2005/8/colors/accent0_1#64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#4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#5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#6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#6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#6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#6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#6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1#7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1#9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#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1#9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1#10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1#12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1#12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1#13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1#13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1#15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1#16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1#17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1#17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#2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1#17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1#17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1#17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1#19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1#19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1#19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1#19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0_1#20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0_1#20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0_1#2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#3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0_1#2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0_1#24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0_1#24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0_1#24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0_1#25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0_1#26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0_1#27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0_1#28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0_1#28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0_1#29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#3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0_1#30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0_1#3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0_1#32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0_1#32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0_1#33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0_1#34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0_1#34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0_1#35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0_1#35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0_1#35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#3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0_1#35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0_1#36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0_1#36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0_1#36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0_1#36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0_1#36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0_1#36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0_1#37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0_1#38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0_1#38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#3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0_1#38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0_1#4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0_1#42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0_1#43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0_1#43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0_1#44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0_1#45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0_1#45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0_1#46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0_1#47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#3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0_1#48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0_1#49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0_1#50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0_1#5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0_1#5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0_1#52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0_1#53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accent0_1#54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accent0_1#55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accent0_1#56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#4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0_1#57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accent0_1#57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92.xml><?xml version="1.0" encoding="utf-8"?>
<dgm:colorsDef xmlns:dgm="http://schemas.openxmlformats.org/drawingml/2006/diagram" xmlns:a="http://schemas.openxmlformats.org/drawingml/2006/main" uniqueId="urn:microsoft.com/office/officeart/2005/8/colors/accent0_1#58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93.xml><?xml version="1.0" encoding="utf-8"?>
<dgm:colorsDef xmlns:dgm="http://schemas.openxmlformats.org/drawingml/2006/diagram" xmlns:a="http://schemas.openxmlformats.org/drawingml/2006/main" uniqueId="urn:microsoft.com/office/officeart/2005/8/colors/accent0_1#58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94.xml><?xml version="1.0" encoding="utf-8"?>
<dgm:colorsDef xmlns:dgm="http://schemas.openxmlformats.org/drawingml/2006/diagram" xmlns:a="http://schemas.openxmlformats.org/drawingml/2006/main" uniqueId="urn:microsoft.com/office/officeart/2005/8/colors/accent0_1#58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95.xml><?xml version="1.0" encoding="utf-8"?>
<dgm:colorsDef xmlns:dgm="http://schemas.openxmlformats.org/drawingml/2006/diagram" xmlns:a="http://schemas.openxmlformats.org/drawingml/2006/main" uniqueId="urn:microsoft.com/office/officeart/2005/8/colors/accent0_1#59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96.xml><?xml version="1.0" encoding="utf-8"?>
<dgm:colorsDef xmlns:dgm="http://schemas.openxmlformats.org/drawingml/2006/diagram" xmlns:a="http://schemas.openxmlformats.org/drawingml/2006/main" uniqueId="urn:microsoft.com/office/officeart/2005/8/colors/accent0_1#59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97.xml><?xml version="1.0" encoding="utf-8"?>
<dgm:colorsDef xmlns:dgm="http://schemas.openxmlformats.org/drawingml/2006/diagram" xmlns:a="http://schemas.openxmlformats.org/drawingml/2006/main" uniqueId="urn:microsoft.com/office/officeart/2005/8/colors/accent0_1#59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98.xml><?xml version="1.0" encoding="utf-8"?>
<dgm:colorsDef xmlns:dgm="http://schemas.openxmlformats.org/drawingml/2006/diagram" xmlns:a="http://schemas.openxmlformats.org/drawingml/2006/main" uniqueId="urn:microsoft.com/office/officeart/2005/8/colors/accent0_1#59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99.xml><?xml version="1.0" encoding="utf-8"?>
<dgm:colorsDef xmlns:dgm="http://schemas.openxmlformats.org/drawingml/2006/diagram" xmlns:a="http://schemas.openxmlformats.org/drawingml/2006/main" uniqueId="urn:microsoft.com/office/officeart/2005/8/colors/accent0_1#59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1" loCatId="" qsTypeId="urn:microsoft.com/office/officeart/2005/8/quickstyle/simple3#1" qsCatId="simple" csTypeId="urn:microsoft.com/office/officeart/2005/8/colors/accent4_1#1" csCatId="accent4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r>
            <a:rPr lang="zh-CN" altLang="en-US" sz="2000" dirty="0">
              <a:latin typeface="宋体" charset="-122"/>
              <a:ea typeface="宋体" charset="-122"/>
              <a:cs typeface="宋体" charset="-122"/>
            </a:rPr>
            <a:t>管理经济学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endParaRPr lang="zh-CN" altLang="en-US" sz="2000">
            <a:latin typeface="宋体" charset="-122"/>
            <a:ea typeface="宋体" charset="-122"/>
            <a:cs typeface="宋体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endParaRPr lang="zh-CN" altLang="en-US" sz="2000">
            <a:latin typeface="宋体" charset="-122"/>
            <a:ea typeface="宋体" charset="-122"/>
            <a:cs typeface="宋体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zh-CN" altLang="en-US" sz="2000" dirty="0">
              <a:latin typeface="宋体" charset="-122"/>
              <a:ea typeface="宋体" charset="-122"/>
              <a:cs typeface="宋体" charset="-122"/>
            </a:rPr>
            <a:t>第</a:t>
          </a:r>
          <a:r>
            <a:rPr lang="en-US" altLang="zh-CN" sz="2000" dirty="0">
              <a:latin typeface="宋体" charset="-122"/>
              <a:ea typeface="宋体" charset="-122"/>
              <a:cs typeface="宋体" charset="-122"/>
            </a:rPr>
            <a:t>1</a:t>
          </a:r>
          <a:r>
            <a:rPr lang="zh-CN" altLang="en-US" sz="2000" dirty="0">
              <a:latin typeface="宋体" charset="-122"/>
              <a:ea typeface="宋体" charset="-122"/>
              <a:cs typeface="宋体" charset="-122"/>
            </a:rPr>
            <a:t> 章 导论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endParaRPr lang="zh-CN" altLang="en-US" sz="2000">
            <a:latin typeface="宋体" charset="-122"/>
            <a:ea typeface="宋体" charset="-122"/>
            <a:cs typeface="宋体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endParaRPr lang="zh-CN" altLang="en-US" sz="2000">
            <a:latin typeface="宋体" charset="-122"/>
            <a:ea typeface="宋体" charset="-122"/>
            <a:cs typeface="宋体" charset="-122"/>
          </a:endParaRPr>
        </a:p>
      </dgm:t>
    </dgm:pt>
    <dgm:pt modelId="{9BA062DA-6B7A-FC4F-B1BB-7CC4C74C72CE}">
      <dgm:prSet phldrT="[文本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pPr algn="l"/>
          <a:r>
            <a:rPr lang="zh-CN" altLang="en-US" sz="2000" dirty="0">
              <a:latin typeface="宋体" charset="-122"/>
              <a:ea typeface="宋体" charset="-122"/>
              <a:cs typeface="宋体" charset="-122"/>
            </a:rPr>
            <a:t>第</a:t>
          </a:r>
          <a:r>
            <a:rPr lang="en-US" altLang="zh-CN" sz="2000" dirty="0">
              <a:latin typeface="宋体" charset="-122"/>
              <a:ea typeface="宋体" charset="-122"/>
              <a:cs typeface="宋体" charset="-122"/>
            </a:rPr>
            <a:t>2</a:t>
          </a:r>
          <a:r>
            <a:rPr lang="zh-CN" altLang="en-US" sz="2000" dirty="0">
              <a:latin typeface="宋体" charset="-122"/>
              <a:ea typeface="宋体" charset="-122"/>
              <a:cs typeface="宋体" charset="-122"/>
            </a:rPr>
            <a:t> 章 供求分析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endParaRPr lang="zh-CN" altLang="en-US" sz="2000">
            <a:latin typeface="宋体" charset="-122"/>
            <a:ea typeface="宋体" charset="-122"/>
            <a:cs typeface="宋体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endParaRPr lang="zh-CN" altLang="en-US" sz="2000">
            <a:latin typeface="宋体" charset="-122"/>
            <a:ea typeface="宋体" charset="-122"/>
            <a:cs typeface="宋体" charset="-122"/>
          </a:endParaRPr>
        </a:p>
      </dgm:t>
    </dgm:pt>
    <dgm:pt modelId="{B66F832D-4D17-F842-A04B-51EF67D9557A}">
      <dgm:prSet phldrT="[文本]" custT="1"/>
      <dgm:spPr/>
      <dgm:t>
        <a:bodyPr/>
        <a:lstStyle/>
        <a:p>
          <a:pPr algn="l"/>
          <a:r>
            <a:rPr lang="zh-CN" altLang="en-US" sz="2000" dirty="0">
              <a:latin typeface="宋体" charset="-122"/>
              <a:ea typeface="宋体" charset="-122"/>
              <a:cs typeface="宋体" charset="-122"/>
            </a:rPr>
            <a:t>第</a:t>
          </a:r>
          <a:r>
            <a:rPr lang="en-US" altLang="zh-CN" sz="2000" dirty="0">
              <a:latin typeface="宋体" charset="-122"/>
              <a:ea typeface="宋体" charset="-122"/>
              <a:cs typeface="宋体" charset="-122"/>
            </a:rPr>
            <a:t>6</a:t>
          </a:r>
          <a:r>
            <a:rPr lang="zh-CN" altLang="en-US" sz="2000" dirty="0">
              <a:latin typeface="宋体" charset="-122"/>
              <a:ea typeface="宋体" charset="-122"/>
              <a:cs typeface="宋体" charset="-122"/>
            </a:rPr>
            <a:t> 章 成本分析</a:t>
          </a:r>
        </a:p>
      </dgm:t>
    </dgm:pt>
    <dgm:pt modelId="{6CB7309F-D8D5-EE42-A792-5DBC6DD2FA19}" type="parTrans" cxnId="{4868CB74-1B55-7E42-9BFE-F2335BF9ACE0}">
      <dgm:prSet custT="1"/>
      <dgm:spPr/>
      <dgm:t>
        <a:bodyPr/>
        <a:lstStyle/>
        <a:p>
          <a:endParaRPr lang="zh-CN" altLang="en-US" sz="2000">
            <a:latin typeface="宋体" charset="-122"/>
            <a:ea typeface="宋体" charset="-122"/>
            <a:cs typeface="宋体" charset="-122"/>
          </a:endParaRPr>
        </a:p>
      </dgm:t>
    </dgm:pt>
    <dgm:pt modelId="{691A876B-9312-B04E-9DA0-0747F172036B}" type="sibTrans" cxnId="{4868CB74-1B55-7E42-9BFE-F2335BF9ACE0}">
      <dgm:prSet/>
      <dgm:spPr/>
      <dgm:t>
        <a:bodyPr/>
        <a:lstStyle/>
        <a:p>
          <a:endParaRPr lang="zh-CN" altLang="en-US" sz="2000">
            <a:latin typeface="宋体" charset="-122"/>
            <a:ea typeface="宋体" charset="-122"/>
            <a:cs typeface="宋体" charset="-122"/>
          </a:endParaRPr>
        </a:p>
      </dgm:t>
    </dgm:pt>
    <dgm:pt modelId="{D16A4600-D4DE-E242-BA16-F1E62B9DD85E}">
      <dgm:prSet phldrT="[文本]" custT="1"/>
      <dgm:spPr/>
      <dgm:t>
        <a:bodyPr/>
        <a:lstStyle/>
        <a:p>
          <a:pPr algn="l"/>
          <a:r>
            <a:rPr lang="zh-CN" altLang="en-US" sz="2000" dirty="0">
              <a:latin typeface="宋体" charset="-122"/>
              <a:ea typeface="宋体" charset="-122"/>
              <a:cs typeface="宋体" charset="-122"/>
            </a:rPr>
            <a:t>第</a:t>
          </a:r>
          <a:r>
            <a:rPr lang="en-US" altLang="zh-CN" sz="2000" dirty="0">
              <a:latin typeface="宋体" charset="-122"/>
              <a:ea typeface="宋体" charset="-122"/>
              <a:cs typeface="宋体" charset="-122"/>
            </a:rPr>
            <a:t>3</a:t>
          </a:r>
          <a:r>
            <a:rPr lang="zh-CN" altLang="en-US" sz="2000" dirty="0">
              <a:latin typeface="宋体" charset="-122"/>
              <a:ea typeface="宋体" charset="-122"/>
              <a:cs typeface="宋体" charset="-122"/>
            </a:rPr>
            <a:t> 章 消费者效用分析</a:t>
          </a:r>
        </a:p>
      </dgm:t>
    </dgm:pt>
    <dgm:pt modelId="{B40B3CEB-0D29-1B44-8A52-6DA3DBB9DFF8}" type="parTrans" cxnId="{7266F58E-BE89-7949-B342-DE8235E034EB}">
      <dgm:prSet custT="1"/>
      <dgm:spPr/>
      <dgm:t>
        <a:bodyPr/>
        <a:lstStyle/>
        <a:p>
          <a:endParaRPr lang="zh-CN" altLang="en-US" sz="2000">
            <a:latin typeface="宋体" charset="-122"/>
            <a:ea typeface="宋体" charset="-122"/>
            <a:cs typeface="宋体" charset="-122"/>
          </a:endParaRPr>
        </a:p>
      </dgm:t>
    </dgm:pt>
    <dgm:pt modelId="{84B1AC86-B4B5-0A4A-9160-0436017187FF}" type="sibTrans" cxnId="{7266F58E-BE89-7949-B342-DE8235E034EB}">
      <dgm:prSet/>
      <dgm:spPr/>
      <dgm:t>
        <a:bodyPr/>
        <a:lstStyle/>
        <a:p>
          <a:endParaRPr lang="zh-CN" altLang="en-US" sz="2000">
            <a:latin typeface="宋体" charset="-122"/>
            <a:ea typeface="宋体" charset="-122"/>
            <a:cs typeface="宋体" charset="-122"/>
          </a:endParaRPr>
        </a:p>
      </dgm:t>
    </dgm:pt>
    <dgm:pt modelId="{6221EB94-F10F-E340-8A99-80CCB2C05679}">
      <dgm:prSet phldrT="[文本]" custT="1"/>
      <dgm:spPr/>
      <dgm:t>
        <a:bodyPr/>
        <a:lstStyle/>
        <a:p>
          <a:pPr algn="l"/>
          <a:r>
            <a:rPr lang="zh-CN" altLang="en-US" sz="2000" dirty="0">
              <a:latin typeface="宋体" charset="-122"/>
              <a:ea typeface="宋体" charset="-122"/>
              <a:cs typeface="宋体" charset="-122"/>
            </a:rPr>
            <a:t>第</a:t>
          </a:r>
          <a:r>
            <a:rPr lang="en-US" altLang="zh-CN" sz="2000" dirty="0">
              <a:latin typeface="宋体" charset="-122"/>
              <a:ea typeface="宋体" charset="-122"/>
              <a:cs typeface="宋体" charset="-122"/>
            </a:rPr>
            <a:t>4</a:t>
          </a:r>
          <a:r>
            <a:rPr lang="zh-CN" altLang="en-US" sz="2000" dirty="0">
              <a:latin typeface="宋体" charset="-122"/>
              <a:ea typeface="宋体" charset="-122"/>
              <a:cs typeface="宋体" charset="-122"/>
            </a:rPr>
            <a:t> 章 需求弹性与供给弹性分析</a:t>
          </a:r>
        </a:p>
      </dgm:t>
    </dgm:pt>
    <dgm:pt modelId="{887E1BA4-75F1-894D-A744-FE9FD680F190}" type="parTrans" cxnId="{1F2CD7C0-5C3F-9844-AB75-501616FF55F0}">
      <dgm:prSet custT="1"/>
      <dgm:spPr/>
      <dgm:t>
        <a:bodyPr/>
        <a:lstStyle/>
        <a:p>
          <a:endParaRPr lang="zh-CN" altLang="en-US" sz="2000">
            <a:latin typeface="宋体" charset="-122"/>
            <a:ea typeface="宋体" charset="-122"/>
            <a:cs typeface="宋体" charset="-122"/>
          </a:endParaRPr>
        </a:p>
      </dgm:t>
    </dgm:pt>
    <dgm:pt modelId="{6F55FF74-2628-904B-A82A-93CF536B1C96}" type="sibTrans" cxnId="{1F2CD7C0-5C3F-9844-AB75-501616FF55F0}">
      <dgm:prSet/>
      <dgm:spPr/>
      <dgm:t>
        <a:bodyPr/>
        <a:lstStyle/>
        <a:p>
          <a:endParaRPr lang="zh-CN" altLang="en-US" sz="2000">
            <a:latin typeface="宋体" charset="-122"/>
            <a:ea typeface="宋体" charset="-122"/>
            <a:cs typeface="宋体" charset="-122"/>
          </a:endParaRPr>
        </a:p>
      </dgm:t>
    </dgm:pt>
    <dgm:pt modelId="{F9CE41E7-9A25-2840-A52B-63F93B3B548E}">
      <dgm:prSet phldrT="[文本]" custT="1"/>
      <dgm:spPr/>
      <dgm:t>
        <a:bodyPr/>
        <a:lstStyle/>
        <a:p>
          <a:pPr algn="l"/>
          <a:r>
            <a:rPr lang="zh-CN" altLang="en-US" sz="2000" dirty="0">
              <a:latin typeface="宋体" charset="-122"/>
              <a:ea typeface="宋体" charset="-122"/>
              <a:cs typeface="宋体" charset="-122"/>
            </a:rPr>
            <a:t>第</a:t>
          </a:r>
          <a:r>
            <a:rPr lang="en-US" altLang="zh-CN" sz="2000" dirty="0">
              <a:latin typeface="宋体" charset="-122"/>
              <a:ea typeface="宋体" charset="-122"/>
              <a:cs typeface="宋体" charset="-122"/>
            </a:rPr>
            <a:t>5</a:t>
          </a:r>
          <a:r>
            <a:rPr lang="zh-CN" altLang="en-US" sz="2000" dirty="0">
              <a:latin typeface="宋体" charset="-122"/>
              <a:ea typeface="宋体" charset="-122"/>
              <a:cs typeface="宋体" charset="-122"/>
            </a:rPr>
            <a:t> 章 生产要素投入的决策分析</a:t>
          </a:r>
        </a:p>
      </dgm:t>
    </dgm:pt>
    <dgm:pt modelId="{9C335C71-1A3C-1941-AC2D-078DDEFA8186}" type="parTrans" cxnId="{9C03F626-7862-6843-9483-473461CAE1C4}">
      <dgm:prSet custT="1"/>
      <dgm:spPr/>
      <dgm:t>
        <a:bodyPr/>
        <a:lstStyle/>
        <a:p>
          <a:endParaRPr lang="zh-CN" altLang="en-US" sz="2000">
            <a:latin typeface="宋体" charset="-122"/>
            <a:ea typeface="宋体" charset="-122"/>
            <a:cs typeface="宋体" charset="-122"/>
          </a:endParaRPr>
        </a:p>
      </dgm:t>
    </dgm:pt>
    <dgm:pt modelId="{C5A36928-B9FE-0A47-8BA5-11406622085F}" type="sibTrans" cxnId="{9C03F626-7862-6843-9483-473461CAE1C4}">
      <dgm:prSet/>
      <dgm:spPr/>
      <dgm:t>
        <a:bodyPr/>
        <a:lstStyle/>
        <a:p>
          <a:endParaRPr lang="zh-CN" altLang="en-US" sz="2000">
            <a:latin typeface="宋体" charset="-122"/>
            <a:ea typeface="宋体" charset="-122"/>
            <a:cs typeface="宋体" charset="-122"/>
          </a:endParaRPr>
        </a:p>
      </dgm:t>
    </dgm:pt>
    <dgm:pt modelId="{9214C962-06F6-5346-8108-8475251BA614}">
      <dgm:prSet phldrT="[文本]" custT="1"/>
      <dgm:spPr/>
      <dgm:t>
        <a:bodyPr/>
        <a:lstStyle/>
        <a:p>
          <a:pPr algn="l"/>
          <a:r>
            <a:rPr lang="zh-CN" altLang="en-US" sz="2000" dirty="0">
              <a:latin typeface="宋体" charset="-122"/>
              <a:ea typeface="宋体" charset="-122"/>
              <a:cs typeface="宋体" charset="-122"/>
            </a:rPr>
            <a:t>第</a:t>
          </a:r>
          <a:r>
            <a:rPr lang="en-US" altLang="zh-CN" sz="2000" dirty="0">
              <a:latin typeface="宋体" charset="-122"/>
              <a:ea typeface="宋体" charset="-122"/>
              <a:cs typeface="宋体" charset="-122"/>
            </a:rPr>
            <a:t>12</a:t>
          </a:r>
          <a:r>
            <a:rPr lang="zh-CN" altLang="en-US" sz="2000" dirty="0">
              <a:latin typeface="宋体" charset="-122"/>
              <a:ea typeface="宋体" charset="-122"/>
              <a:cs typeface="宋体" charset="-122"/>
            </a:rPr>
            <a:t>章 企业产品定价实践</a:t>
          </a:r>
        </a:p>
      </dgm:t>
    </dgm:pt>
    <dgm:pt modelId="{820ADBE0-6537-FE47-A7BA-BA42696AF8C7}" type="parTrans" cxnId="{E3E14CF9-1973-3B44-9755-F7592DDA6571}">
      <dgm:prSet custT="1"/>
      <dgm:spPr/>
      <dgm:t>
        <a:bodyPr/>
        <a:lstStyle/>
        <a:p>
          <a:endParaRPr lang="zh-CN" altLang="en-US" sz="2000">
            <a:latin typeface="宋体" charset="-122"/>
            <a:ea typeface="宋体" charset="-122"/>
            <a:cs typeface="宋体" charset="-122"/>
          </a:endParaRPr>
        </a:p>
      </dgm:t>
    </dgm:pt>
    <dgm:pt modelId="{E2BCF612-A03B-7544-A023-8BE34139F4D6}" type="sibTrans" cxnId="{E3E14CF9-1973-3B44-9755-F7592DDA6571}">
      <dgm:prSet/>
      <dgm:spPr/>
      <dgm:t>
        <a:bodyPr/>
        <a:lstStyle/>
        <a:p>
          <a:endParaRPr lang="zh-CN" altLang="en-US" sz="2000">
            <a:latin typeface="宋体" charset="-122"/>
            <a:ea typeface="宋体" charset="-122"/>
            <a:cs typeface="宋体" charset="-122"/>
          </a:endParaRPr>
        </a:p>
      </dgm:t>
    </dgm:pt>
    <dgm:pt modelId="{2F57CDBE-DE3A-174D-8DED-5B182C37B8FF}">
      <dgm:prSet phldrT="[文本]" custT="1"/>
      <dgm:spPr/>
      <dgm:t>
        <a:bodyPr/>
        <a:lstStyle/>
        <a:p>
          <a:pPr algn="l"/>
          <a:r>
            <a:rPr lang="zh-CN" altLang="en-US" sz="2000" dirty="0">
              <a:latin typeface="宋体" charset="-122"/>
              <a:ea typeface="宋体" charset="-122"/>
              <a:cs typeface="宋体" charset="-122"/>
            </a:rPr>
            <a:t>第</a:t>
          </a:r>
          <a:r>
            <a:rPr lang="en-US" altLang="zh-CN" sz="2000" dirty="0">
              <a:latin typeface="宋体" charset="-122"/>
              <a:ea typeface="宋体" charset="-122"/>
              <a:cs typeface="宋体" charset="-122"/>
            </a:rPr>
            <a:t>7</a:t>
          </a:r>
          <a:r>
            <a:rPr lang="zh-CN" altLang="en-US" sz="2000" dirty="0">
              <a:latin typeface="宋体" charset="-122"/>
              <a:ea typeface="宋体" charset="-122"/>
              <a:cs typeface="宋体" charset="-122"/>
            </a:rPr>
            <a:t> 章 生产产出的决策分析</a:t>
          </a:r>
        </a:p>
      </dgm:t>
    </dgm:pt>
    <dgm:pt modelId="{F45AB31B-DF60-844C-AE68-2F77BA5FCE99}" type="parTrans" cxnId="{4CAAAD1B-4B3B-E34A-954A-E095DEACFF24}">
      <dgm:prSet custT="1"/>
      <dgm:spPr/>
      <dgm:t>
        <a:bodyPr/>
        <a:lstStyle/>
        <a:p>
          <a:endParaRPr lang="zh-CN" altLang="en-US" sz="2000">
            <a:latin typeface="宋体" charset="-122"/>
            <a:ea typeface="宋体" charset="-122"/>
            <a:cs typeface="宋体" charset="-122"/>
          </a:endParaRPr>
        </a:p>
      </dgm:t>
    </dgm:pt>
    <dgm:pt modelId="{68820AC4-F25B-E84E-886D-264F98D07787}" type="sibTrans" cxnId="{4CAAAD1B-4B3B-E34A-954A-E095DEACFF24}">
      <dgm:prSet/>
      <dgm:spPr/>
      <dgm:t>
        <a:bodyPr/>
        <a:lstStyle/>
        <a:p>
          <a:endParaRPr lang="zh-CN" altLang="en-US" sz="2000">
            <a:latin typeface="宋体" charset="-122"/>
            <a:ea typeface="宋体" charset="-122"/>
            <a:cs typeface="宋体" charset="-122"/>
          </a:endParaRPr>
        </a:p>
      </dgm:t>
    </dgm:pt>
    <dgm:pt modelId="{3D524EC8-D288-324C-BF5F-AB30BE4DD581}">
      <dgm:prSet phldrT="[文本]" custT="1"/>
      <dgm:spPr/>
      <dgm:t>
        <a:bodyPr/>
        <a:lstStyle/>
        <a:p>
          <a:pPr algn="l"/>
          <a:r>
            <a:rPr lang="zh-CN" altLang="en-US" sz="2000" dirty="0">
              <a:latin typeface="宋体" charset="-122"/>
              <a:ea typeface="宋体" charset="-122"/>
              <a:cs typeface="宋体" charset="-122"/>
            </a:rPr>
            <a:t>第</a:t>
          </a:r>
          <a:r>
            <a:rPr lang="en-US" altLang="zh-CN" sz="2000" dirty="0">
              <a:latin typeface="宋体" charset="-122"/>
              <a:ea typeface="宋体" charset="-122"/>
              <a:cs typeface="宋体" charset="-122"/>
            </a:rPr>
            <a:t>8</a:t>
          </a:r>
          <a:r>
            <a:rPr lang="zh-CN" altLang="en-US" sz="2000" dirty="0">
              <a:latin typeface="宋体" charset="-122"/>
              <a:ea typeface="宋体" charset="-122"/>
              <a:cs typeface="宋体" charset="-122"/>
            </a:rPr>
            <a:t> 章 完全竞争市场中的企业决策</a:t>
          </a:r>
        </a:p>
      </dgm:t>
    </dgm:pt>
    <dgm:pt modelId="{9DF26A7C-CD2C-584F-8BFC-74E7F14B0615}" type="parTrans" cxnId="{942FDF42-DC02-DE45-9F96-659644D43B12}">
      <dgm:prSet custT="1"/>
      <dgm:spPr/>
      <dgm:t>
        <a:bodyPr/>
        <a:lstStyle/>
        <a:p>
          <a:endParaRPr lang="zh-CN" altLang="en-US" sz="2000">
            <a:latin typeface="宋体" charset="-122"/>
            <a:ea typeface="宋体" charset="-122"/>
            <a:cs typeface="宋体" charset="-122"/>
          </a:endParaRPr>
        </a:p>
      </dgm:t>
    </dgm:pt>
    <dgm:pt modelId="{F357EC1D-80D7-9443-A898-A1AD2D76B5BD}" type="sibTrans" cxnId="{942FDF42-DC02-DE45-9F96-659644D43B12}">
      <dgm:prSet/>
      <dgm:spPr/>
      <dgm:t>
        <a:bodyPr/>
        <a:lstStyle/>
        <a:p>
          <a:endParaRPr lang="zh-CN" altLang="en-US" sz="2000">
            <a:latin typeface="宋体" charset="-122"/>
            <a:ea typeface="宋体" charset="-122"/>
            <a:cs typeface="宋体" charset="-122"/>
          </a:endParaRPr>
        </a:p>
      </dgm:t>
    </dgm:pt>
    <dgm:pt modelId="{4E14D144-022B-1D4A-BBBE-45595C94A337}">
      <dgm:prSet phldrT="[文本]" custT="1"/>
      <dgm:spPr/>
      <dgm:t>
        <a:bodyPr/>
        <a:lstStyle/>
        <a:p>
          <a:pPr algn="l"/>
          <a:r>
            <a:rPr lang="zh-CN" altLang="en-US" sz="2000" dirty="0">
              <a:latin typeface="宋体" charset="-122"/>
              <a:ea typeface="宋体" charset="-122"/>
              <a:cs typeface="宋体" charset="-122"/>
            </a:rPr>
            <a:t>第</a:t>
          </a:r>
          <a:r>
            <a:rPr lang="en-US" altLang="zh-CN" sz="2000" dirty="0">
              <a:latin typeface="宋体" charset="-122"/>
              <a:ea typeface="宋体" charset="-122"/>
              <a:cs typeface="宋体" charset="-122"/>
            </a:rPr>
            <a:t>9</a:t>
          </a:r>
          <a:r>
            <a:rPr lang="zh-CN" altLang="en-US" sz="2000" dirty="0">
              <a:latin typeface="宋体" charset="-122"/>
              <a:ea typeface="宋体" charset="-122"/>
              <a:cs typeface="宋体" charset="-122"/>
            </a:rPr>
            <a:t> 章 垄断市场中的企业决策</a:t>
          </a:r>
        </a:p>
      </dgm:t>
    </dgm:pt>
    <dgm:pt modelId="{47B0721A-9EA4-BD46-A2A8-9AFEF7D1FA26}" type="parTrans" cxnId="{8AD7AF66-9693-054C-90C1-2356E44D3714}">
      <dgm:prSet custT="1"/>
      <dgm:spPr/>
      <dgm:t>
        <a:bodyPr/>
        <a:lstStyle/>
        <a:p>
          <a:endParaRPr lang="zh-CN" altLang="en-US" sz="2000">
            <a:latin typeface="宋体" charset="-122"/>
            <a:ea typeface="宋体" charset="-122"/>
            <a:cs typeface="宋体" charset="-122"/>
          </a:endParaRPr>
        </a:p>
      </dgm:t>
    </dgm:pt>
    <dgm:pt modelId="{CEB49789-2DA3-534B-A44C-6E41405FE22F}" type="sibTrans" cxnId="{8AD7AF66-9693-054C-90C1-2356E44D3714}">
      <dgm:prSet/>
      <dgm:spPr/>
      <dgm:t>
        <a:bodyPr/>
        <a:lstStyle/>
        <a:p>
          <a:endParaRPr lang="zh-CN" altLang="en-US" sz="2000">
            <a:latin typeface="宋体" charset="-122"/>
            <a:ea typeface="宋体" charset="-122"/>
            <a:cs typeface="宋体" charset="-122"/>
          </a:endParaRPr>
        </a:p>
      </dgm:t>
    </dgm:pt>
    <dgm:pt modelId="{FDD9802F-429E-3140-89C2-799E76192FD8}">
      <dgm:prSet phldrT="[文本]" custT="1"/>
      <dgm:spPr/>
      <dgm:t>
        <a:bodyPr/>
        <a:lstStyle/>
        <a:p>
          <a:pPr algn="l"/>
          <a:r>
            <a:rPr lang="zh-CN" altLang="en-US" sz="2000" dirty="0">
              <a:latin typeface="宋体" charset="-122"/>
              <a:ea typeface="宋体" charset="-122"/>
              <a:cs typeface="宋体" charset="-122"/>
            </a:rPr>
            <a:t>第</a:t>
          </a:r>
          <a:r>
            <a:rPr lang="en-US" altLang="zh-CN" sz="2000" dirty="0">
              <a:latin typeface="宋体" charset="-122"/>
              <a:ea typeface="宋体" charset="-122"/>
              <a:cs typeface="宋体" charset="-122"/>
            </a:rPr>
            <a:t>10</a:t>
          </a:r>
          <a:r>
            <a:rPr lang="zh-CN" altLang="en-US" sz="2000" dirty="0">
              <a:latin typeface="宋体" charset="-122"/>
              <a:ea typeface="宋体" charset="-122"/>
              <a:cs typeface="宋体" charset="-122"/>
            </a:rPr>
            <a:t>章 垄断竞争市场中的企业决策</a:t>
          </a:r>
        </a:p>
      </dgm:t>
    </dgm:pt>
    <dgm:pt modelId="{F9BE15F9-E21F-6E44-8F9B-32BF4224D07B}" type="parTrans" cxnId="{DA2C5513-9717-4245-BD5B-9C97EEF877FC}">
      <dgm:prSet custT="1"/>
      <dgm:spPr/>
      <dgm:t>
        <a:bodyPr/>
        <a:lstStyle/>
        <a:p>
          <a:endParaRPr lang="zh-CN" altLang="en-US" sz="2000">
            <a:latin typeface="宋体" charset="-122"/>
            <a:ea typeface="宋体" charset="-122"/>
            <a:cs typeface="宋体" charset="-122"/>
          </a:endParaRPr>
        </a:p>
      </dgm:t>
    </dgm:pt>
    <dgm:pt modelId="{D882D7DF-B869-1641-903A-69C78D498879}" type="sibTrans" cxnId="{DA2C5513-9717-4245-BD5B-9C97EEF877FC}">
      <dgm:prSet/>
      <dgm:spPr/>
      <dgm:t>
        <a:bodyPr/>
        <a:lstStyle/>
        <a:p>
          <a:endParaRPr lang="zh-CN" altLang="en-US" sz="2000">
            <a:latin typeface="宋体" charset="-122"/>
            <a:ea typeface="宋体" charset="-122"/>
            <a:cs typeface="宋体" charset="-122"/>
          </a:endParaRPr>
        </a:p>
      </dgm:t>
    </dgm:pt>
    <dgm:pt modelId="{BE940E4F-94EE-CB4B-8C2D-7824CF0518A4}">
      <dgm:prSet phldrT="[文本]" custT="1"/>
      <dgm:spPr/>
      <dgm:t>
        <a:bodyPr/>
        <a:lstStyle/>
        <a:p>
          <a:pPr algn="l"/>
          <a:r>
            <a:rPr lang="zh-CN" altLang="en-US" sz="2000" dirty="0">
              <a:latin typeface="宋体" charset="-122"/>
              <a:ea typeface="宋体" charset="-122"/>
              <a:cs typeface="宋体" charset="-122"/>
            </a:rPr>
            <a:t>第</a:t>
          </a:r>
          <a:r>
            <a:rPr lang="en-US" altLang="zh-CN" sz="2000" dirty="0">
              <a:latin typeface="宋体" charset="-122"/>
              <a:ea typeface="宋体" charset="-122"/>
              <a:cs typeface="宋体" charset="-122"/>
            </a:rPr>
            <a:t>11</a:t>
          </a:r>
          <a:r>
            <a:rPr lang="zh-CN" altLang="en-US" sz="2000" dirty="0">
              <a:latin typeface="宋体" charset="-122"/>
              <a:ea typeface="宋体" charset="-122"/>
              <a:cs typeface="宋体" charset="-122"/>
            </a:rPr>
            <a:t>章 寡头垄断市场中的企业决策</a:t>
          </a:r>
        </a:p>
      </dgm:t>
    </dgm:pt>
    <dgm:pt modelId="{CC0494AB-8E3F-EC47-B0B0-24A8F75C0C9C}" type="parTrans" cxnId="{F1C99151-3DB3-2B4C-AF26-3B40C4C7EF00}">
      <dgm:prSet custT="1"/>
      <dgm:spPr/>
      <dgm:t>
        <a:bodyPr/>
        <a:lstStyle/>
        <a:p>
          <a:endParaRPr lang="zh-CN" altLang="en-US" sz="2000">
            <a:latin typeface="宋体" charset="-122"/>
            <a:ea typeface="宋体" charset="-122"/>
            <a:cs typeface="宋体" charset="-122"/>
          </a:endParaRPr>
        </a:p>
      </dgm:t>
    </dgm:pt>
    <dgm:pt modelId="{7B8E7360-1AE1-3A4D-B049-58FE99F150A9}" type="sibTrans" cxnId="{F1C99151-3DB3-2B4C-AF26-3B40C4C7EF00}">
      <dgm:prSet/>
      <dgm:spPr/>
      <dgm:t>
        <a:bodyPr/>
        <a:lstStyle/>
        <a:p>
          <a:endParaRPr lang="zh-CN" altLang="en-US" sz="2000">
            <a:latin typeface="宋体" charset="-122"/>
            <a:ea typeface="宋体" charset="-122"/>
            <a:cs typeface="宋体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X="480126" custScaleY="182634" custLinFactX="-284468" custLinFactNeighborX="-300000" custLinFactNeighborY="2267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12"/>
      <dgm:spPr/>
    </dgm:pt>
    <dgm:pt modelId="{F726EDD3-E670-9B47-8786-4F599884289D}" type="pres">
      <dgm:prSet presAssocID="{A73DCD64-89DF-3E4C-9543-0D417B51464E}" presName="connTx" presStyleLbl="parChTrans1D2" presStyleIdx="0" presStyleCnt="1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12" custScaleX="729839" custScaleY="212099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1" presStyleCnt="12"/>
      <dgm:spPr/>
    </dgm:pt>
    <dgm:pt modelId="{938A9782-2B6B-8141-99DA-6568305E0C38}" type="pres">
      <dgm:prSet presAssocID="{45267C76-6276-B44A-878A-9D61B556EBD7}" presName="connTx" presStyleLbl="parChTrans1D2" presStyleIdx="1" presStyleCnt="12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1" presStyleCnt="12" custScaleX="729839" custScaleY="212099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  <dgm:pt modelId="{F23CCF4A-0F02-B643-86DA-D7F6CBD2CB37}" type="pres">
      <dgm:prSet presAssocID="{B40B3CEB-0D29-1B44-8A52-6DA3DBB9DFF8}" presName="conn2-1" presStyleLbl="parChTrans1D2" presStyleIdx="2" presStyleCnt="12"/>
      <dgm:spPr/>
    </dgm:pt>
    <dgm:pt modelId="{86270928-55DA-8D45-B5F7-CCC26D5CD5C5}" type="pres">
      <dgm:prSet presAssocID="{B40B3CEB-0D29-1B44-8A52-6DA3DBB9DFF8}" presName="connTx" presStyleLbl="parChTrans1D2" presStyleIdx="2" presStyleCnt="12"/>
      <dgm:spPr/>
    </dgm:pt>
    <dgm:pt modelId="{24B9ADD3-B7B6-0948-A5B4-DEF0345E911E}" type="pres">
      <dgm:prSet presAssocID="{D16A4600-D4DE-E242-BA16-F1E62B9DD85E}" presName="root2" presStyleCnt="0"/>
      <dgm:spPr/>
    </dgm:pt>
    <dgm:pt modelId="{801D293D-5A6E-CF4C-ADA4-5CA1C7809ED1}" type="pres">
      <dgm:prSet presAssocID="{D16A4600-D4DE-E242-BA16-F1E62B9DD85E}" presName="LevelTwoTextNode" presStyleLbl="node2" presStyleIdx="2" presStyleCnt="12" custScaleX="729839" custScaleY="212099">
        <dgm:presLayoutVars>
          <dgm:chPref val="3"/>
        </dgm:presLayoutVars>
      </dgm:prSet>
      <dgm:spPr/>
    </dgm:pt>
    <dgm:pt modelId="{C002F34D-29F7-054C-94FA-D3E01EC8CF0A}" type="pres">
      <dgm:prSet presAssocID="{D16A4600-D4DE-E242-BA16-F1E62B9DD85E}" presName="level3hierChild" presStyleCnt="0"/>
      <dgm:spPr/>
    </dgm:pt>
    <dgm:pt modelId="{BF3B09D1-E8E8-0A4F-9573-99448D99561B}" type="pres">
      <dgm:prSet presAssocID="{887E1BA4-75F1-894D-A744-FE9FD680F190}" presName="conn2-1" presStyleLbl="parChTrans1D2" presStyleIdx="3" presStyleCnt="12"/>
      <dgm:spPr/>
    </dgm:pt>
    <dgm:pt modelId="{E7F00E80-BF27-5546-BA55-1448BC72D880}" type="pres">
      <dgm:prSet presAssocID="{887E1BA4-75F1-894D-A744-FE9FD680F190}" presName="connTx" presStyleLbl="parChTrans1D2" presStyleIdx="3" presStyleCnt="12"/>
      <dgm:spPr/>
    </dgm:pt>
    <dgm:pt modelId="{EB73FD6D-7D88-1C4D-A0D2-0E26216B76B3}" type="pres">
      <dgm:prSet presAssocID="{6221EB94-F10F-E340-8A99-80CCB2C05679}" presName="root2" presStyleCnt="0"/>
      <dgm:spPr/>
    </dgm:pt>
    <dgm:pt modelId="{2A813B24-1D27-BA48-B656-7DF38994DA1B}" type="pres">
      <dgm:prSet presAssocID="{6221EB94-F10F-E340-8A99-80CCB2C05679}" presName="LevelTwoTextNode" presStyleLbl="node2" presStyleIdx="3" presStyleCnt="12" custScaleX="729839" custScaleY="212099">
        <dgm:presLayoutVars>
          <dgm:chPref val="3"/>
        </dgm:presLayoutVars>
      </dgm:prSet>
      <dgm:spPr/>
    </dgm:pt>
    <dgm:pt modelId="{F3EF56C7-CBF7-3B4B-8E99-45B4D2BFD1FA}" type="pres">
      <dgm:prSet presAssocID="{6221EB94-F10F-E340-8A99-80CCB2C05679}" presName="level3hierChild" presStyleCnt="0"/>
      <dgm:spPr/>
    </dgm:pt>
    <dgm:pt modelId="{D205D4C6-038E-044A-A3BA-7E795737A05F}" type="pres">
      <dgm:prSet presAssocID="{9C335C71-1A3C-1941-AC2D-078DDEFA8186}" presName="conn2-1" presStyleLbl="parChTrans1D2" presStyleIdx="4" presStyleCnt="12"/>
      <dgm:spPr/>
    </dgm:pt>
    <dgm:pt modelId="{6396734B-FFF4-384D-A9D1-7B3460829391}" type="pres">
      <dgm:prSet presAssocID="{9C335C71-1A3C-1941-AC2D-078DDEFA8186}" presName="connTx" presStyleLbl="parChTrans1D2" presStyleIdx="4" presStyleCnt="12"/>
      <dgm:spPr/>
    </dgm:pt>
    <dgm:pt modelId="{B7193BB4-EBFB-F94D-B9B5-45803EE52DBC}" type="pres">
      <dgm:prSet presAssocID="{F9CE41E7-9A25-2840-A52B-63F93B3B548E}" presName="root2" presStyleCnt="0"/>
      <dgm:spPr/>
    </dgm:pt>
    <dgm:pt modelId="{63F35746-278C-874D-9A13-4343B4455491}" type="pres">
      <dgm:prSet presAssocID="{F9CE41E7-9A25-2840-A52B-63F93B3B548E}" presName="LevelTwoTextNode" presStyleLbl="node2" presStyleIdx="4" presStyleCnt="12" custScaleX="729839" custScaleY="212099">
        <dgm:presLayoutVars>
          <dgm:chPref val="3"/>
        </dgm:presLayoutVars>
      </dgm:prSet>
      <dgm:spPr/>
    </dgm:pt>
    <dgm:pt modelId="{36172B95-994F-3849-A5C6-A00A882569A7}" type="pres">
      <dgm:prSet presAssocID="{F9CE41E7-9A25-2840-A52B-63F93B3B548E}" presName="level3hierChild" presStyleCnt="0"/>
      <dgm:spPr/>
    </dgm:pt>
    <dgm:pt modelId="{D87FA41A-845D-0742-BFE6-B20A8A85E955}" type="pres">
      <dgm:prSet presAssocID="{6CB7309F-D8D5-EE42-A792-5DBC6DD2FA19}" presName="conn2-1" presStyleLbl="parChTrans1D2" presStyleIdx="5" presStyleCnt="12"/>
      <dgm:spPr/>
    </dgm:pt>
    <dgm:pt modelId="{23ABB7CA-867F-A94E-86EF-7DB36A9DC8CA}" type="pres">
      <dgm:prSet presAssocID="{6CB7309F-D8D5-EE42-A792-5DBC6DD2FA19}" presName="connTx" presStyleLbl="parChTrans1D2" presStyleIdx="5" presStyleCnt="12"/>
      <dgm:spPr/>
    </dgm:pt>
    <dgm:pt modelId="{F5E40523-D54A-C94B-B68A-891E33491C33}" type="pres">
      <dgm:prSet presAssocID="{B66F832D-4D17-F842-A04B-51EF67D9557A}" presName="root2" presStyleCnt="0"/>
      <dgm:spPr/>
    </dgm:pt>
    <dgm:pt modelId="{8FE3CA9D-F9AC-4D4D-BF03-5B208403D01F}" type="pres">
      <dgm:prSet presAssocID="{B66F832D-4D17-F842-A04B-51EF67D9557A}" presName="LevelTwoTextNode" presStyleLbl="node2" presStyleIdx="5" presStyleCnt="12" custScaleX="729839" custScaleY="212099">
        <dgm:presLayoutVars>
          <dgm:chPref val="3"/>
        </dgm:presLayoutVars>
      </dgm:prSet>
      <dgm:spPr/>
    </dgm:pt>
    <dgm:pt modelId="{3FA3A4FE-4A72-6F4A-9A04-17836A776012}" type="pres">
      <dgm:prSet presAssocID="{B66F832D-4D17-F842-A04B-51EF67D9557A}" presName="level3hierChild" presStyleCnt="0"/>
      <dgm:spPr/>
    </dgm:pt>
    <dgm:pt modelId="{A3F7329B-086E-6C4A-9619-9EFEE1A157E2}" type="pres">
      <dgm:prSet presAssocID="{F45AB31B-DF60-844C-AE68-2F77BA5FCE99}" presName="conn2-1" presStyleLbl="parChTrans1D2" presStyleIdx="6" presStyleCnt="12"/>
      <dgm:spPr/>
    </dgm:pt>
    <dgm:pt modelId="{64733200-66FF-514C-975E-6A30586E77DF}" type="pres">
      <dgm:prSet presAssocID="{F45AB31B-DF60-844C-AE68-2F77BA5FCE99}" presName="connTx" presStyleLbl="parChTrans1D2" presStyleIdx="6" presStyleCnt="12"/>
      <dgm:spPr/>
    </dgm:pt>
    <dgm:pt modelId="{A72AC503-0D89-0F40-91DC-8C40B1A372F1}" type="pres">
      <dgm:prSet presAssocID="{2F57CDBE-DE3A-174D-8DED-5B182C37B8FF}" presName="root2" presStyleCnt="0"/>
      <dgm:spPr/>
    </dgm:pt>
    <dgm:pt modelId="{9EBBA99F-A4CB-4947-AF0D-06A5810B9341}" type="pres">
      <dgm:prSet presAssocID="{2F57CDBE-DE3A-174D-8DED-5B182C37B8FF}" presName="LevelTwoTextNode" presStyleLbl="node2" presStyleIdx="6" presStyleCnt="12" custScaleX="729839" custScaleY="212099">
        <dgm:presLayoutVars>
          <dgm:chPref val="3"/>
        </dgm:presLayoutVars>
      </dgm:prSet>
      <dgm:spPr/>
    </dgm:pt>
    <dgm:pt modelId="{69FCBD15-7BC5-9347-8596-6646B5776E16}" type="pres">
      <dgm:prSet presAssocID="{2F57CDBE-DE3A-174D-8DED-5B182C37B8FF}" presName="level3hierChild" presStyleCnt="0"/>
      <dgm:spPr/>
    </dgm:pt>
    <dgm:pt modelId="{EFDB52AC-193B-D24A-9D41-0D409F2C9383}" type="pres">
      <dgm:prSet presAssocID="{9DF26A7C-CD2C-584F-8BFC-74E7F14B0615}" presName="conn2-1" presStyleLbl="parChTrans1D2" presStyleIdx="7" presStyleCnt="12"/>
      <dgm:spPr/>
    </dgm:pt>
    <dgm:pt modelId="{31ACF357-AE44-124F-A9DE-C42B68E56AD2}" type="pres">
      <dgm:prSet presAssocID="{9DF26A7C-CD2C-584F-8BFC-74E7F14B0615}" presName="connTx" presStyleLbl="parChTrans1D2" presStyleIdx="7" presStyleCnt="12"/>
      <dgm:spPr/>
    </dgm:pt>
    <dgm:pt modelId="{2086F0B9-C63A-4A47-9706-4509CE8190D7}" type="pres">
      <dgm:prSet presAssocID="{3D524EC8-D288-324C-BF5F-AB30BE4DD581}" presName="root2" presStyleCnt="0"/>
      <dgm:spPr/>
    </dgm:pt>
    <dgm:pt modelId="{594B141E-C1DA-D845-9DD4-07B3012F8988}" type="pres">
      <dgm:prSet presAssocID="{3D524EC8-D288-324C-BF5F-AB30BE4DD581}" presName="LevelTwoTextNode" presStyleLbl="node2" presStyleIdx="7" presStyleCnt="12" custScaleX="729839" custScaleY="212099">
        <dgm:presLayoutVars>
          <dgm:chPref val="3"/>
        </dgm:presLayoutVars>
      </dgm:prSet>
      <dgm:spPr/>
    </dgm:pt>
    <dgm:pt modelId="{CC6423BA-E758-3B48-AFF8-4F37F59240EB}" type="pres">
      <dgm:prSet presAssocID="{3D524EC8-D288-324C-BF5F-AB30BE4DD581}" presName="level3hierChild" presStyleCnt="0"/>
      <dgm:spPr/>
    </dgm:pt>
    <dgm:pt modelId="{4BA792CA-FCEB-7841-9D80-6BB1A42B4D94}" type="pres">
      <dgm:prSet presAssocID="{47B0721A-9EA4-BD46-A2A8-9AFEF7D1FA26}" presName="conn2-1" presStyleLbl="parChTrans1D2" presStyleIdx="8" presStyleCnt="12"/>
      <dgm:spPr/>
    </dgm:pt>
    <dgm:pt modelId="{BABB8878-4B1D-194C-ACD5-84171842B8AC}" type="pres">
      <dgm:prSet presAssocID="{47B0721A-9EA4-BD46-A2A8-9AFEF7D1FA26}" presName="connTx" presStyleLbl="parChTrans1D2" presStyleIdx="8" presStyleCnt="12"/>
      <dgm:spPr/>
    </dgm:pt>
    <dgm:pt modelId="{FF89B527-96DD-344F-A6E9-4D96FBF8184B}" type="pres">
      <dgm:prSet presAssocID="{4E14D144-022B-1D4A-BBBE-45595C94A337}" presName="root2" presStyleCnt="0"/>
      <dgm:spPr/>
    </dgm:pt>
    <dgm:pt modelId="{00C029E1-BACD-3B4B-B105-64422CAA0D27}" type="pres">
      <dgm:prSet presAssocID="{4E14D144-022B-1D4A-BBBE-45595C94A337}" presName="LevelTwoTextNode" presStyleLbl="node2" presStyleIdx="8" presStyleCnt="12" custScaleX="729839" custScaleY="212099">
        <dgm:presLayoutVars>
          <dgm:chPref val="3"/>
        </dgm:presLayoutVars>
      </dgm:prSet>
      <dgm:spPr/>
    </dgm:pt>
    <dgm:pt modelId="{3177E0D2-F527-A748-B581-F447A0BCCEC9}" type="pres">
      <dgm:prSet presAssocID="{4E14D144-022B-1D4A-BBBE-45595C94A337}" presName="level3hierChild" presStyleCnt="0"/>
      <dgm:spPr/>
    </dgm:pt>
    <dgm:pt modelId="{79FBF4CB-A334-FA4C-A730-5AE32E36618A}" type="pres">
      <dgm:prSet presAssocID="{F9BE15F9-E21F-6E44-8F9B-32BF4224D07B}" presName="conn2-1" presStyleLbl="parChTrans1D2" presStyleIdx="9" presStyleCnt="12"/>
      <dgm:spPr/>
    </dgm:pt>
    <dgm:pt modelId="{9EE10452-48CF-D04B-B4D7-2F7F0F4050BF}" type="pres">
      <dgm:prSet presAssocID="{F9BE15F9-E21F-6E44-8F9B-32BF4224D07B}" presName="connTx" presStyleLbl="parChTrans1D2" presStyleIdx="9" presStyleCnt="12"/>
      <dgm:spPr/>
    </dgm:pt>
    <dgm:pt modelId="{C467E811-70CB-BA4B-A8A7-0953754C465C}" type="pres">
      <dgm:prSet presAssocID="{FDD9802F-429E-3140-89C2-799E76192FD8}" presName="root2" presStyleCnt="0"/>
      <dgm:spPr/>
    </dgm:pt>
    <dgm:pt modelId="{2B38E664-48B7-7044-9738-8E97AC293AB1}" type="pres">
      <dgm:prSet presAssocID="{FDD9802F-429E-3140-89C2-799E76192FD8}" presName="LevelTwoTextNode" presStyleLbl="node2" presStyleIdx="9" presStyleCnt="12" custScaleX="729839" custScaleY="212099">
        <dgm:presLayoutVars>
          <dgm:chPref val="3"/>
        </dgm:presLayoutVars>
      </dgm:prSet>
      <dgm:spPr/>
    </dgm:pt>
    <dgm:pt modelId="{EF9AE95C-C4E6-9949-9940-8C3EDD34A3ED}" type="pres">
      <dgm:prSet presAssocID="{FDD9802F-429E-3140-89C2-799E76192FD8}" presName="level3hierChild" presStyleCnt="0"/>
      <dgm:spPr/>
    </dgm:pt>
    <dgm:pt modelId="{1A32823E-C562-194D-8C0A-5A42C66D5E4E}" type="pres">
      <dgm:prSet presAssocID="{CC0494AB-8E3F-EC47-B0B0-24A8F75C0C9C}" presName="conn2-1" presStyleLbl="parChTrans1D2" presStyleIdx="10" presStyleCnt="12"/>
      <dgm:spPr/>
    </dgm:pt>
    <dgm:pt modelId="{9917B5D9-9759-3349-9C05-A9B0771200CB}" type="pres">
      <dgm:prSet presAssocID="{CC0494AB-8E3F-EC47-B0B0-24A8F75C0C9C}" presName="connTx" presStyleLbl="parChTrans1D2" presStyleIdx="10" presStyleCnt="12"/>
      <dgm:spPr/>
    </dgm:pt>
    <dgm:pt modelId="{A816742D-B597-8542-9D71-5667F8757F4C}" type="pres">
      <dgm:prSet presAssocID="{BE940E4F-94EE-CB4B-8C2D-7824CF0518A4}" presName="root2" presStyleCnt="0"/>
      <dgm:spPr/>
    </dgm:pt>
    <dgm:pt modelId="{0B025E1A-4017-974E-A410-E5C6C65DC33A}" type="pres">
      <dgm:prSet presAssocID="{BE940E4F-94EE-CB4B-8C2D-7824CF0518A4}" presName="LevelTwoTextNode" presStyleLbl="node2" presStyleIdx="10" presStyleCnt="12" custScaleX="729839" custScaleY="212099">
        <dgm:presLayoutVars>
          <dgm:chPref val="3"/>
        </dgm:presLayoutVars>
      </dgm:prSet>
      <dgm:spPr/>
    </dgm:pt>
    <dgm:pt modelId="{E7BE67DA-EE95-7E48-8D47-9DF7FC54EC08}" type="pres">
      <dgm:prSet presAssocID="{BE940E4F-94EE-CB4B-8C2D-7824CF0518A4}" presName="level3hierChild" presStyleCnt="0"/>
      <dgm:spPr/>
    </dgm:pt>
    <dgm:pt modelId="{28B22BAA-5BF2-3448-A529-D989148F12A9}" type="pres">
      <dgm:prSet presAssocID="{820ADBE0-6537-FE47-A7BA-BA42696AF8C7}" presName="conn2-1" presStyleLbl="parChTrans1D2" presStyleIdx="11" presStyleCnt="12"/>
      <dgm:spPr/>
    </dgm:pt>
    <dgm:pt modelId="{54988CD6-4C2C-0B46-806B-857498FF5ABF}" type="pres">
      <dgm:prSet presAssocID="{820ADBE0-6537-FE47-A7BA-BA42696AF8C7}" presName="connTx" presStyleLbl="parChTrans1D2" presStyleIdx="11" presStyleCnt="12"/>
      <dgm:spPr/>
    </dgm:pt>
    <dgm:pt modelId="{2B60A478-F6B1-CA42-A7A5-2C9AD1F726E9}" type="pres">
      <dgm:prSet presAssocID="{9214C962-06F6-5346-8108-8475251BA614}" presName="root2" presStyleCnt="0"/>
      <dgm:spPr/>
    </dgm:pt>
    <dgm:pt modelId="{98898A49-EECE-8C42-800D-7F49FC06C40D}" type="pres">
      <dgm:prSet presAssocID="{9214C962-06F6-5346-8108-8475251BA614}" presName="LevelTwoTextNode" presStyleLbl="node2" presStyleIdx="11" presStyleCnt="12" custScaleX="729839" custScaleY="212099">
        <dgm:presLayoutVars>
          <dgm:chPref val="3"/>
        </dgm:presLayoutVars>
      </dgm:prSet>
      <dgm:spPr/>
    </dgm:pt>
    <dgm:pt modelId="{DF44DD10-64D4-1F40-8E60-EDF3FC2376C6}" type="pres">
      <dgm:prSet presAssocID="{9214C962-06F6-5346-8108-8475251BA614}" presName="level3hierChild" presStyleCnt="0"/>
      <dgm:spPr/>
    </dgm:pt>
  </dgm:ptLst>
  <dgm:cxnLst>
    <dgm:cxn modelId="{5D41B006-C342-3B40-90B9-207B62180F90}" type="presOf" srcId="{F45AB31B-DF60-844C-AE68-2F77BA5FCE99}" destId="{64733200-66FF-514C-975E-6A30586E77DF}" srcOrd="1" destOrd="0" presId="urn:microsoft.com/office/officeart/2008/layout/HorizontalMultiLevelHierarchy#1"/>
    <dgm:cxn modelId="{2EC4C80C-509E-3A47-858B-05609825768F}" type="presOf" srcId="{F9BE15F9-E21F-6E44-8F9B-32BF4224D07B}" destId="{9EE10452-48CF-D04B-B4D7-2F7F0F4050BF}" srcOrd="1" destOrd="0" presId="urn:microsoft.com/office/officeart/2008/layout/HorizontalMultiLevelHierarchy#1"/>
    <dgm:cxn modelId="{D9DC0D0D-438A-A14E-9CD0-C2F7C34D5BB6}" type="presOf" srcId="{820ADBE0-6537-FE47-A7BA-BA42696AF8C7}" destId="{28B22BAA-5BF2-3448-A529-D989148F12A9}" srcOrd="0" destOrd="0" presId="urn:microsoft.com/office/officeart/2008/layout/HorizontalMultiLevelHierarchy#1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DA2C5513-9717-4245-BD5B-9C97EEF877FC}" srcId="{CC08C8E7-D5AB-9C4F-A78B-4A8C57EB2D22}" destId="{FDD9802F-429E-3140-89C2-799E76192FD8}" srcOrd="9" destOrd="0" parTransId="{F9BE15F9-E21F-6E44-8F9B-32BF4224D07B}" sibTransId="{D882D7DF-B869-1641-903A-69C78D498879}"/>
    <dgm:cxn modelId="{4CAAAD1B-4B3B-E34A-954A-E095DEACFF24}" srcId="{CC08C8E7-D5AB-9C4F-A78B-4A8C57EB2D22}" destId="{2F57CDBE-DE3A-174D-8DED-5B182C37B8FF}" srcOrd="6" destOrd="0" parTransId="{F45AB31B-DF60-844C-AE68-2F77BA5FCE99}" sibTransId="{68820AC4-F25B-E84E-886D-264F98D07787}"/>
    <dgm:cxn modelId="{B8169B1E-9499-744C-9C42-6AE930B041FC}" type="presOf" srcId="{2EFE4671-8583-3540-9262-1FC578B666F4}" destId="{3013142F-A3C7-F746-853E-2CA8B540A8DE}" srcOrd="0" destOrd="0" presId="urn:microsoft.com/office/officeart/2008/layout/HorizontalMultiLevelHierarchy#1"/>
    <dgm:cxn modelId="{4F299220-DD4E-3B4F-B2B8-0E5B814A923F}" type="presOf" srcId="{FDD9802F-429E-3140-89C2-799E76192FD8}" destId="{2B38E664-48B7-7044-9738-8E97AC293AB1}" srcOrd="0" destOrd="0" presId="urn:microsoft.com/office/officeart/2008/layout/HorizontalMultiLevelHierarchy#1"/>
    <dgm:cxn modelId="{442D6424-B555-984C-B3D1-2B62B248048A}" type="presOf" srcId="{3D524EC8-D288-324C-BF5F-AB30BE4DD581}" destId="{594B141E-C1DA-D845-9DD4-07B3012F8988}" srcOrd="0" destOrd="0" presId="urn:microsoft.com/office/officeart/2008/layout/HorizontalMultiLevelHierarchy#1"/>
    <dgm:cxn modelId="{9C03F626-7862-6843-9483-473461CAE1C4}" srcId="{CC08C8E7-D5AB-9C4F-A78B-4A8C57EB2D22}" destId="{F9CE41E7-9A25-2840-A52B-63F93B3B548E}" srcOrd="4" destOrd="0" parTransId="{9C335C71-1A3C-1941-AC2D-078DDEFA8186}" sibTransId="{C5A36928-B9FE-0A47-8BA5-11406622085F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29425C2F-9B62-1E41-A233-28EDFB87CDF5}" type="presOf" srcId="{6CB7309F-D8D5-EE42-A792-5DBC6DD2FA19}" destId="{D87FA41A-845D-0742-BFE6-B20A8A85E955}" srcOrd="0" destOrd="0" presId="urn:microsoft.com/office/officeart/2008/layout/HorizontalMultiLevelHierarchy#1"/>
    <dgm:cxn modelId="{CAFDA140-6787-264A-8045-C42639C91E04}" type="presOf" srcId="{9C335C71-1A3C-1941-AC2D-078DDEFA8186}" destId="{D205D4C6-038E-044A-A3BA-7E795737A05F}" srcOrd="0" destOrd="0" presId="urn:microsoft.com/office/officeart/2008/layout/HorizontalMultiLevelHierarchy#1"/>
    <dgm:cxn modelId="{942FDF42-DC02-DE45-9F96-659644D43B12}" srcId="{CC08C8E7-D5AB-9C4F-A78B-4A8C57EB2D22}" destId="{3D524EC8-D288-324C-BF5F-AB30BE4DD581}" srcOrd="7" destOrd="0" parTransId="{9DF26A7C-CD2C-584F-8BFC-74E7F14B0615}" sibTransId="{F357EC1D-80D7-9443-A898-A1AD2D76B5BD}"/>
    <dgm:cxn modelId="{7AD56043-E497-2D4A-8764-D342FACE6B4C}" type="presOf" srcId="{47B0721A-9EA4-BD46-A2A8-9AFEF7D1FA26}" destId="{4BA792CA-FCEB-7841-9D80-6BB1A42B4D94}" srcOrd="0" destOrd="0" presId="urn:microsoft.com/office/officeart/2008/layout/HorizontalMultiLevelHierarchy#1"/>
    <dgm:cxn modelId="{6496D645-C802-FA41-B7EC-F552C77E9700}" type="presOf" srcId="{9DF26A7C-CD2C-584F-8BFC-74E7F14B0615}" destId="{EFDB52AC-193B-D24A-9D41-0D409F2C9383}" srcOrd="0" destOrd="0" presId="urn:microsoft.com/office/officeart/2008/layout/HorizontalMultiLevelHierarchy#1"/>
    <dgm:cxn modelId="{F1C99151-3DB3-2B4C-AF26-3B40C4C7EF00}" srcId="{CC08C8E7-D5AB-9C4F-A78B-4A8C57EB2D22}" destId="{BE940E4F-94EE-CB4B-8C2D-7824CF0518A4}" srcOrd="10" destOrd="0" parTransId="{CC0494AB-8E3F-EC47-B0B0-24A8F75C0C9C}" sibTransId="{7B8E7360-1AE1-3A4D-B049-58FE99F150A9}"/>
    <dgm:cxn modelId="{B6AA2152-38A5-5142-9556-B341AFF83647}" type="presOf" srcId="{9C335C71-1A3C-1941-AC2D-078DDEFA8186}" destId="{6396734B-FFF4-384D-A9D1-7B3460829391}" srcOrd="1" destOrd="0" presId="urn:microsoft.com/office/officeart/2008/layout/HorizontalMultiLevelHierarchy#1"/>
    <dgm:cxn modelId="{29B32C59-2AA9-1348-8D33-4906361D4642}" type="presOf" srcId="{887E1BA4-75F1-894D-A744-FE9FD680F190}" destId="{BF3B09D1-E8E8-0A4F-9573-99448D99561B}" srcOrd="0" destOrd="0" presId="urn:microsoft.com/office/officeart/2008/layout/HorizontalMultiLevelHierarchy#1"/>
    <dgm:cxn modelId="{02CF375D-6593-2C4C-A2FA-3A7C5901AAA5}" type="presOf" srcId="{6221EB94-F10F-E340-8A99-80CCB2C05679}" destId="{2A813B24-1D27-BA48-B656-7DF38994DA1B}" srcOrd="0" destOrd="0" presId="urn:microsoft.com/office/officeart/2008/layout/HorizontalMultiLevelHierarchy#1"/>
    <dgm:cxn modelId="{760E6A63-3072-E948-A266-346AD5925833}" type="presOf" srcId="{F9CE41E7-9A25-2840-A52B-63F93B3B548E}" destId="{63F35746-278C-874D-9A13-4343B4455491}" srcOrd="0" destOrd="0" presId="urn:microsoft.com/office/officeart/2008/layout/HorizontalMultiLevelHierarchy#1"/>
    <dgm:cxn modelId="{8AD7AF66-9693-054C-90C1-2356E44D3714}" srcId="{CC08C8E7-D5AB-9C4F-A78B-4A8C57EB2D22}" destId="{4E14D144-022B-1D4A-BBBE-45595C94A337}" srcOrd="8" destOrd="0" parTransId="{47B0721A-9EA4-BD46-A2A8-9AFEF7D1FA26}" sibTransId="{CEB49789-2DA3-534B-A44C-6E41405FE22F}"/>
    <dgm:cxn modelId="{9A870667-B168-FC40-A97B-DECC37520ED2}" type="presOf" srcId="{B40B3CEB-0D29-1B44-8A52-6DA3DBB9DFF8}" destId="{F23CCF4A-0F02-B643-86DA-D7F6CBD2CB37}" srcOrd="0" destOrd="0" presId="urn:microsoft.com/office/officeart/2008/layout/HorizontalMultiLevelHierarchy#1"/>
    <dgm:cxn modelId="{ABC7A467-39DB-AB44-B7A0-568A321F925C}" type="presOf" srcId="{B66F832D-4D17-F842-A04B-51EF67D9557A}" destId="{8FE3CA9D-F9AC-4D4D-BF03-5B208403D01F}" srcOrd="0" destOrd="0" presId="urn:microsoft.com/office/officeart/2008/layout/HorizontalMultiLevelHierarchy#1"/>
    <dgm:cxn modelId="{C5694F6A-AF45-B049-9155-6B14AD65A7C7}" type="presOf" srcId="{820ADBE0-6537-FE47-A7BA-BA42696AF8C7}" destId="{54988CD6-4C2C-0B46-806B-857498FF5ABF}" srcOrd="1" destOrd="0" presId="urn:microsoft.com/office/officeart/2008/layout/HorizontalMultiLevelHierarchy#1"/>
    <dgm:cxn modelId="{44177470-3956-1541-B6D9-6C13B5D41C5F}" type="presOf" srcId="{BE940E4F-94EE-CB4B-8C2D-7824CF0518A4}" destId="{0B025E1A-4017-974E-A410-E5C6C65DC33A}" srcOrd="0" destOrd="0" presId="urn:microsoft.com/office/officeart/2008/layout/HorizontalMultiLevelHierarchy#1"/>
    <dgm:cxn modelId="{CB44CE73-00AA-A54C-935B-C2CAA24AFA0E}" type="presOf" srcId="{CC08C8E7-D5AB-9C4F-A78B-4A8C57EB2D22}" destId="{7111AE39-B455-7C4D-91F4-9E37E3822D07}" srcOrd="0" destOrd="0" presId="urn:microsoft.com/office/officeart/2008/layout/HorizontalMultiLevelHierarchy#1"/>
    <dgm:cxn modelId="{4868CB74-1B55-7E42-9BFE-F2335BF9ACE0}" srcId="{CC08C8E7-D5AB-9C4F-A78B-4A8C57EB2D22}" destId="{B66F832D-4D17-F842-A04B-51EF67D9557A}" srcOrd="5" destOrd="0" parTransId="{6CB7309F-D8D5-EE42-A792-5DBC6DD2FA19}" sibTransId="{691A876B-9312-B04E-9DA0-0747F172036B}"/>
    <dgm:cxn modelId="{EC82EC81-B55F-1749-8D12-1CD03AEACA4F}" type="presOf" srcId="{A73DCD64-89DF-3E4C-9543-0D417B51464E}" destId="{F726EDD3-E670-9B47-8786-4F599884289D}" srcOrd="1" destOrd="0" presId="urn:microsoft.com/office/officeart/2008/layout/HorizontalMultiLevelHierarchy#1"/>
    <dgm:cxn modelId="{787B6A89-D36D-BE45-B9D8-C833838A2897}" type="presOf" srcId="{F9BE15F9-E21F-6E44-8F9B-32BF4224D07B}" destId="{79FBF4CB-A334-FA4C-A730-5AE32E36618A}" srcOrd="0" destOrd="0" presId="urn:microsoft.com/office/officeart/2008/layout/HorizontalMultiLevelHierarchy#1"/>
    <dgm:cxn modelId="{1B9E0E8B-B775-014E-9CE5-601FA08277FB}" type="presOf" srcId="{9BA062DA-6B7A-FC4F-B1BB-7CC4C74C72CE}" destId="{1C998B4A-F8C8-5D49-862A-38B9C7611407}" srcOrd="0" destOrd="0" presId="urn:microsoft.com/office/officeart/2008/layout/HorizontalMultiLevelHierarchy#1"/>
    <dgm:cxn modelId="{7266F58E-BE89-7949-B342-DE8235E034EB}" srcId="{CC08C8E7-D5AB-9C4F-A78B-4A8C57EB2D22}" destId="{D16A4600-D4DE-E242-BA16-F1E62B9DD85E}" srcOrd="2" destOrd="0" parTransId="{B40B3CEB-0D29-1B44-8A52-6DA3DBB9DFF8}" sibTransId="{84B1AC86-B4B5-0A4A-9160-0436017187FF}"/>
    <dgm:cxn modelId="{3F6E5192-7571-904A-A24A-7D9F9BAE7348}" type="presOf" srcId="{2F57CDBE-DE3A-174D-8DED-5B182C37B8FF}" destId="{9EBBA99F-A4CB-4947-AF0D-06A5810B9341}" srcOrd="0" destOrd="0" presId="urn:microsoft.com/office/officeart/2008/layout/HorizontalMultiLevelHierarchy#1"/>
    <dgm:cxn modelId="{3E948199-AB91-AF49-81A9-D2854F7160BC}" type="presOf" srcId="{45267C76-6276-B44A-878A-9D61B556EBD7}" destId="{1F2800E8-CF94-FD43-8D0E-7E4B278315B1}" srcOrd="0" destOrd="0" presId="urn:microsoft.com/office/officeart/2008/layout/HorizontalMultiLevelHierarchy#1"/>
    <dgm:cxn modelId="{806AC8A4-CA41-544B-9D4C-4D9721BB9529}" type="presOf" srcId="{F45AB31B-DF60-844C-AE68-2F77BA5FCE99}" destId="{A3F7329B-086E-6C4A-9619-9EFEE1A157E2}" srcOrd="0" destOrd="0" presId="urn:microsoft.com/office/officeart/2008/layout/HorizontalMultiLevelHierarchy#1"/>
    <dgm:cxn modelId="{C748D4A9-76D9-DD4A-8C1C-76423653190A}" type="presOf" srcId="{887E1BA4-75F1-894D-A744-FE9FD680F190}" destId="{E7F00E80-BF27-5546-BA55-1448BC72D880}" srcOrd="1" destOrd="0" presId="urn:microsoft.com/office/officeart/2008/layout/HorizontalMultiLevelHierarchy#1"/>
    <dgm:cxn modelId="{B29827B0-6652-024D-AA60-5110D2DF7C80}" type="presOf" srcId="{4E14D144-022B-1D4A-BBBE-45595C94A337}" destId="{00C029E1-BACD-3B4B-B105-64422CAA0D27}" srcOrd="0" destOrd="0" presId="urn:microsoft.com/office/officeart/2008/layout/HorizontalMultiLevelHierarchy#1"/>
    <dgm:cxn modelId="{9D4278B9-B005-0747-832D-DDE3BB49A2DB}" type="presOf" srcId="{B40B3CEB-0D29-1B44-8A52-6DA3DBB9DFF8}" destId="{86270928-55DA-8D45-B5F7-CCC26D5CD5C5}" srcOrd="1" destOrd="0" presId="urn:microsoft.com/office/officeart/2008/layout/HorizontalMultiLevelHierarchy#1"/>
    <dgm:cxn modelId="{13705BBF-F359-124B-92A8-29E4F4EDB5F4}" type="presOf" srcId="{D16A4600-D4DE-E242-BA16-F1E62B9DD85E}" destId="{801D293D-5A6E-CF4C-ADA4-5CA1C7809ED1}" srcOrd="0" destOrd="0" presId="urn:microsoft.com/office/officeart/2008/layout/HorizontalMultiLevelHierarchy#1"/>
    <dgm:cxn modelId="{1F2CD7C0-5C3F-9844-AB75-501616FF55F0}" srcId="{CC08C8E7-D5AB-9C4F-A78B-4A8C57EB2D22}" destId="{6221EB94-F10F-E340-8A99-80CCB2C05679}" srcOrd="3" destOrd="0" parTransId="{887E1BA4-75F1-894D-A744-FE9FD680F190}" sibTransId="{6F55FF74-2628-904B-A82A-93CF536B1C96}"/>
    <dgm:cxn modelId="{278281C4-989B-DE46-95D2-EC1FC42B40F4}" type="presOf" srcId="{9214C962-06F6-5346-8108-8475251BA614}" destId="{98898A49-EECE-8C42-800D-7F49FC06C40D}" srcOrd="0" destOrd="0" presId="urn:microsoft.com/office/officeart/2008/layout/HorizontalMultiLevelHierarchy#1"/>
    <dgm:cxn modelId="{19DBD1CB-3597-5B44-8E11-5999EA85A026}" type="presOf" srcId="{45267C76-6276-B44A-878A-9D61B556EBD7}" destId="{938A9782-2B6B-8141-99DA-6568305E0C38}" srcOrd="1" destOrd="0" presId="urn:microsoft.com/office/officeart/2008/layout/HorizontalMultiLevelHierarchy#1"/>
    <dgm:cxn modelId="{2C1D23CD-90CD-6342-B24B-38284DC51C02}" type="presOf" srcId="{9DF26A7C-CD2C-584F-8BFC-74E7F14B0615}" destId="{31ACF357-AE44-124F-A9DE-C42B68E56AD2}" srcOrd="1" destOrd="0" presId="urn:microsoft.com/office/officeart/2008/layout/HorizontalMultiLevelHierarchy#1"/>
    <dgm:cxn modelId="{CD87A0D0-909B-EF48-A707-74322EC9FC86}" type="presOf" srcId="{CC0494AB-8E3F-EC47-B0B0-24A8F75C0C9C}" destId="{9917B5D9-9759-3349-9C05-A9B0771200CB}" srcOrd="1" destOrd="0" presId="urn:microsoft.com/office/officeart/2008/layout/HorizontalMultiLevelHierarchy#1"/>
    <dgm:cxn modelId="{0BF79BE1-0D1E-4A46-A73B-14ADBE881D73}" type="presOf" srcId="{DD5BF61D-B843-C744-B9A9-3312A1287EF4}" destId="{C852AF5D-E3CA-F844-B775-08DD6E6FB940}" srcOrd="0" destOrd="0" presId="urn:microsoft.com/office/officeart/2008/layout/HorizontalMultiLevelHierarchy#1"/>
    <dgm:cxn modelId="{F5520AE5-50EB-8743-B48A-12307D4CCE80}" srcId="{CC08C8E7-D5AB-9C4F-A78B-4A8C57EB2D22}" destId="{9BA062DA-6B7A-FC4F-B1BB-7CC4C74C72CE}" srcOrd="1" destOrd="0" parTransId="{45267C76-6276-B44A-878A-9D61B556EBD7}" sibTransId="{3A650251-37F9-7645-8144-FF91C57FC2AC}"/>
    <dgm:cxn modelId="{0A3087E6-E2DF-4140-BA75-76F0FF30DA3E}" type="presOf" srcId="{6CB7309F-D8D5-EE42-A792-5DBC6DD2FA19}" destId="{23ABB7CA-867F-A94E-86EF-7DB36A9DC8CA}" srcOrd="1" destOrd="0" presId="urn:microsoft.com/office/officeart/2008/layout/HorizontalMultiLevelHierarchy#1"/>
    <dgm:cxn modelId="{F00D59E9-5FBF-5645-9763-711480223F97}" type="presOf" srcId="{47B0721A-9EA4-BD46-A2A8-9AFEF7D1FA26}" destId="{BABB8878-4B1D-194C-ACD5-84171842B8AC}" srcOrd="1" destOrd="0" presId="urn:microsoft.com/office/officeart/2008/layout/HorizontalMultiLevelHierarchy#1"/>
    <dgm:cxn modelId="{538CD0EC-EE4C-074D-899D-5A58CCF81928}" type="presOf" srcId="{CC0494AB-8E3F-EC47-B0B0-24A8F75C0C9C}" destId="{1A32823E-C562-194D-8C0A-5A42C66D5E4E}" srcOrd="0" destOrd="0" presId="urn:microsoft.com/office/officeart/2008/layout/HorizontalMultiLevelHierarchy#1"/>
    <dgm:cxn modelId="{E66691F3-207E-3941-903D-20C58211837E}" type="presOf" srcId="{A73DCD64-89DF-3E4C-9543-0D417B51464E}" destId="{082A771F-69AF-7C4C-86CB-DF1CD8CB6581}" srcOrd="0" destOrd="0" presId="urn:microsoft.com/office/officeart/2008/layout/HorizontalMultiLevelHierarchy#1"/>
    <dgm:cxn modelId="{E3E14CF9-1973-3B44-9755-F7592DDA6571}" srcId="{CC08C8E7-D5AB-9C4F-A78B-4A8C57EB2D22}" destId="{9214C962-06F6-5346-8108-8475251BA614}" srcOrd="11" destOrd="0" parTransId="{820ADBE0-6537-FE47-A7BA-BA42696AF8C7}" sibTransId="{E2BCF612-A03B-7544-A023-8BE34139F4D6}"/>
    <dgm:cxn modelId="{D89F0C2D-FBF2-F24E-8368-C54F65727F8D}" type="presParOf" srcId="{3013142F-A3C7-F746-853E-2CA8B540A8DE}" destId="{B764B132-0961-414E-B6FA-FB0C6C1C6CED}" srcOrd="0" destOrd="0" presId="urn:microsoft.com/office/officeart/2008/layout/HorizontalMultiLevelHierarchy#1"/>
    <dgm:cxn modelId="{EB22C76E-7C65-A545-8E5F-520A0C2A0247}" type="presParOf" srcId="{B764B132-0961-414E-B6FA-FB0C6C1C6CED}" destId="{7111AE39-B455-7C4D-91F4-9E37E3822D07}" srcOrd="0" destOrd="0" presId="urn:microsoft.com/office/officeart/2008/layout/HorizontalMultiLevelHierarchy#1"/>
    <dgm:cxn modelId="{C54FFD25-94BF-5E48-878C-9C8110BBC71D}" type="presParOf" srcId="{B764B132-0961-414E-B6FA-FB0C6C1C6CED}" destId="{551EC4E6-AE1D-DD43-B7C4-D7EFBEA2E636}" srcOrd="1" destOrd="0" presId="urn:microsoft.com/office/officeart/2008/layout/HorizontalMultiLevelHierarchy#1"/>
    <dgm:cxn modelId="{C5F02873-06ED-AF41-AFA9-CA584E179AB0}" type="presParOf" srcId="{551EC4E6-AE1D-DD43-B7C4-D7EFBEA2E636}" destId="{082A771F-69AF-7C4C-86CB-DF1CD8CB6581}" srcOrd="0" destOrd="0" presId="urn:microsoft.com/office/officeart/2008/layout/HorizontalMultiLevelHierarchy#1"/>
    <dgm:cxn modelId="{BA8A4BD1-BCE3-9F4E-BD53-1B23DBFCABE1}" type="presParOf" srcId="{082A771F-69AF-7C4C-86CB-DF1CD8CB6581}" destId="{F726EDD3-E670-9B47-8786-4F599884289D}" srcOrd="0" destOrd="0" presId="urn:microsoft.com/office/officeart/2008/layout/HorizontalMultiLevelHierarchy#1"/>
    <dgm:cxn modelId="{E286F21B-6FA1-5142-B05F-AD9838154769}" type="presParOf" srcId="{551EC4E6-AE1D-DD43-B7C4-D7EFBEA2E636}" destId="{7B40AE63-0EA3-0747-BCE5-5F3AB0355BF2}" srcOrd="1" destOrd="0" presId="urn:microsoft.com/office/officeart/2008/layout/HorizontalMultiLevelHierarchy#1"/>
    <dgm:cxn modelId="{9F4D1EED-155B-C040-9F77-AF74B97EB93B}" type="presParOf" srcId="{7B40AE63-0EA3-0747-BCE5-5F3AB0355BF2}" destId="{C852AF5D-E3CA-F844-B775-08DD6E6FB940}" srcOrd="0" destOrd="0" presId="urn:microsoft.com/office/officeart/2008/layout/HorizontalMultiLevelHierarchy#1"/>
    <dgm:cxn modelId="{8499E96C-B581-3941-BCA6-69F4C1F50AD2}" type="presParOf" srcId="{7B40AE63-0EA3-0747-BCE5-5F3AB0355BF2}" destId="{30463D07-8E7F-3146-97CE-76CE82648742}" srcOrd="1" destOrd="0" presId="urn:microsoft.com/office/officeart/2008/layout/HorizontalMultiLevelHierarchy#1"/>
    <dgm:cxn modelId="{A4360B65-B7A5-7C46-B546-70EB3AED8C4F}" type="presParOf" srcId="{551EC4E6-AE1D-DD43-B7C4-D7EFBEA2E636}" destId="{1F2800E8-CF94-FD43-8D0E-7E4B278315B1}" srcOrd="2" destOrd="0" presId="urn:microsoft.com/office/officeart/2008/layout/HorizontalMultiLevelHierarchy#1"/>
    <dgm:cxn modelId="{9FE9EEA8-D3DC-E945-A109-B5D2A02C722B}" type="presParOf" srcId="{1F2800E8-CF94-FD43-8D0E-7E4B278315B1}" destId="{938A9782-2B6B-8141-99DA-6568305E0C38}" srcOrd="0" destOrd="0" presId="urn:microsoft.com/office/officeart/2008/layout/HorizontalMultiLevelHierarchy#1"/>
    <dgm:cxn modelId="{2C32A63A-4BF2-0344-A7CE-F392339963C1}" type="presParOf" srcId="{551EC4E6-AE1D-DD43-B7C4-D7EFBEA2E636}" destId="{7377E58F-198D-DE48-B3AF-2D2AF67C403D}" srcOrd="3" destOrd="0" presId="urn:microsoft.com/office/officeart/2008/layout/HorizontalMultiLevelHierarchy#1"/>
    <dgm:cxn modelId="{E75C6802-CB72-2D46-AB80-02DA2F12FC1A}" type="presParOf" srcId="{7377E58F-198D-DE48-B3AF-2D2AF67C403D}" destId="{1C998B4A-F8C8-5D49-862A-38B9C7611407}" srcOrd="0" destOrd="0" presId="urn:microsoft.com/office/officeart/2008/layout/HorizontalMultiLevelHierarchy#1"/>
    <dgm:cxn modelId="{679A6C00-E96E-7147-8315-EEFD1E3D7CC0}" type="presParOf" srcId="{7377E58F-198D-DE48-B3AF-2D2AF67C403D}" destId="{F9C8551A-E3F5-1A41-9D81-BA411262A93F}" srcOrd="1" destOrd="0" presId="urn:microsoft.com/office/officeart/2008/layout/HorizontalMultiLevelHierarchy#1"/>
    <dgm:cxn modelId="{56E77B8C-CB13-A847-BA6F-1B08DFC6CF76}" type="presParOf" srcId="{551EC4E6-AE1D-DD43-B7C4-D7EFBEA2E636}" destId="{F23CCF4A-0F02-B643-86DA-D7F6CBD2CB37}" srcOrd="4" destOrd="0" presId="urn:microsoft.com/office/officeart/2008/layout/HorizontalMultiLevelHierarchy#1"/>
    <dgm:cxn modelId="{B01A42D9-20F3-E542-B9AC-F5610B14DBBB}" type="presParOf" srcId="{F23CCF4A-0F02-B643-86DA-D7F6CBD2CB37}" destId="{86270928-55DA-8D45-B5F7-CCC26D5CD5C5}" srcOrd="0" destOrd="0" presId="urn:microsoft.com/office/officeart/2008/layout/HorizontalMultiLevelHierarchy#1"/>
    <dgm:cxn modelId="{5D25B88A-CE52-8649-9471-635A1C1B4477}" type="presParOf" srcId="{551EC4E6-AE1D-DD43-B7C4-D7EFBEA2E636}" destId="{24B9ADD3-B7B6-0948-A5B4-DEF0345E911E}" srcOrd="5" destOrd="0" presId="urn:microsoft.com/office/officeart/2008/layout/HorizontalMultiLevelHierarchy#1"/>
    <dgm:cxn modelId="{7D627891-EB0F-EA43-8946-C01CFC1E672F}" type="presParOf" srcId="{24B9ADD3-B7B6-0948-A5B4-DEF0345E911E}" destId="{801D293D-5A6E-CF4C-ADA4-5CA1C7809ED1}" srcOrd="0" destOrd="0" presId="urn:microsoft.com/office/officeart/2008/layout/HorizontalMultiLevelHierarchy#1"/>
    <dgm:cxn modelId="{13D7B1FF-C209-7346-A3AA-4E1EB3E1114B}" type="presParOf" srcId="{24B9ADD3-B7B6-0948-A5B4-DEF0345E911E}" destId="{C002F34D-29F7-054C-94FA-D3E01EC8CF0A}" srcOrd="1" destOrd="0" presId="urn:microsoft.com/office/officeart/2008/layout/HorizontalMultiLevelHierarchy#1"/>
    <dgm:cxn modelId="{6D3FA92F-8016-6945-9EC0-57F69EAB1667}" type="presParOf" srcId="{551EC4E6-AE1D-DD43-B7C4-D7EFBEA2E636}" destId="{BF3B09D1-E8E8-0A4F-9573-99448D99561B}" srcOrd="6" destOrd="0" presId="urn:microsoft.com/office/officeart/2008/layout/HorizontalMultiLevelHierarchy#1"/>
    <dgm:cxn modelId="{1BB3EC67-2476-554D-BC0B-4333BCFC850A}" type="presParOf" srcId="{BF3B09D1-E8E8-0A4F-9573-99448D99561B}" destId="{E7F00E80-BF27-5546-BA55-1448BC72D880}" srcOrd="0" destOrd="0" presId="urn:microsoft.com/office/officeart/2008/layout/HorizontalMultiLevelHierarchy#1"/>
    <dgm:cxn modelId="{9BEF3148-779E-3C44-AF54-5248D7DCD995}" type="presParOf" srcId="{551EC4E6-AE1D-DD43-B7C4-D7EFBEA2E636}" destId="{EB73FD6D-7D88-1C4D-A0D2-0E26216B76B3}" srcOrd="7" destOrd="0" presId="urn:microsoft.com/office/officeart/2008/layout/HorizontalMultiLevelHierarchy#1"/>
    <dgm:cxn modelId="{29E28A2A-2142-2141-A51E-04E510B94282}" type="presParOf" srcId="{EB73FD6D-7D88-1C4D-A0D2-0E26216B76B3}" destId="{2A813B24-1D27-BA48-B656-7DF38994DA1B}" srcOrd="0" destOrd="0" presId="urn:microsoft.com/office/officeart/2008/layout/HorizontalMultiLevelHierarchy#1"/>
    <dgm:cxn modelId="{2AAF5442-5A78-A645-8561-04C41993E2D9}" type="presParOf" srcId="{EB73FD6D-7D88-1C4D-A0D2-0E26216B76B3}" destId="{F3EF56C7-CBF7-3B4B-8E99-45B4D2BFD1FA}" srcOrd="1" destOrd="0" presId="urn:microsoft.com/office/officeart/2008/layout/HorizontalMultiLevelHierarchy#1"/>
    <dgm:cxn modelId="{E999BEF1-893A-8C46-AD82-95E302A0EC62}" type="presParOf" srcId="{551EC4E6-AE1D-DD43-B7C4-D7EFBEA2E636}" destId="{D205D4C6-038E-044A-A3BA-7E795737A05F}" srcOrd="8" destOrd="0" presId="urn:microsoft.com/office/officeart/2008/layout/HorizontalMultiLevelHierarchy#1"/>
    <dgm:cxn modelId="{D01AA199-5910-724E-BE2D-D55313CE0547}" type="presParOf" srcId="{D205D4C6-038E-044A-A3BA-7E795737A05F}" destId="{6396734B-FFF4-384D-A9D1-7B3460829391}" srcOrd="0" destOrd="0" presId="urn:microsoft.com/office/officeart/2008/layout/HorizontalMultiLevelHierarchy#1"/>
    <dgm:cxn modelId="{D7163333-E853-DA49-A29F-D6099799C3F8}" type="presParOf" srcId="{551EC4E6-AE1D-DD43-B7C4-D7EFBEA2E636}" destId="{B7193BB4-EBFB-F94D-B9B5-45803EE52DBC}" srcOrd="9" destOrd="0" presId="urn:microsoft.com/office/officeart/2008/layout/HorizontalMultiLevelHierarchy#1"/>
    <dgm:cxn modelId="{53EFAA2E-6F60-534B-8F65-C7D763AF8860}" type="presParOf" srcId="{B7193BB4-EBFB-F94D-B9B5-45803EE52DBC}" destId="{63F35746-278C-874D-9A13-4343B4455491}" srcOrd="0" destOrd="0" presId="urn:microsoft.com/office/officeart/2008/layout/HorizontalMultiLevelHierarchy#1"/>
    <dgm:cxn modelId="{33FC2F6D-A620-EF40-9474-E5F58A0CCD04}" type="presParOf" srcId="{B7193BB4-EBFB-F94D-B9B5-45803EE52DBC}" destId="{36172B95-994F-3849-A5C6-A00A882569A7}" srcOrd="1" destOrd="0" presId="urn:microsoft.com/office/officeart/2008/layout/HorizontalMultiLevelHierarchy#1"/>
    <dgm:cxn modelId="{F5EE05D4-73CB-9B46-B4B3-A17649581243}" type="presParOf" srcId="{551EC4E6-AE1D-DD43-B7C4-D7EFBEA2E636}" destId="{D87FA41A-845D-0742-BFE6-B20A8A85E955}" srcOrd="10" destOrd="0" presId="urn:microsoft.com/office/officeart/2008/layout/HorizontalMultiLevelHierarchy#1"/>
    <dgm:cxn modelId="{F15E0A7A-589A-CB48-B313-9C36C9CEDE0F}" type="presParOf" srcId="{D87FA41A-845D-0742-BFE6-B20A8A85E955}" destId="{23ABB7CA-867F-A94E-86EF-7DB36A9DC8CA}" srcOrd="0" destOrd="0" presId="urn:microsoft.com/office/officeart/2008/layout/HorizontalMultiLevelHierarchy#1"/>
    <dgm:cxn modelId="{DB41B4AC-8670-4947-988F-E9CAF0407586}" type="presParOf" srcId="{551EC4E6-AE1D-DD43-B7C4-D7EFBEA2E636}" destId="{F5E40523-D54A-C94B-B68A-891E33491C33}" srcOrd="11" destOrd="0" presId="urn:microsoft.com/office/officeart/2008/layout/HorizontalMultiLevelHierarchy#1"/>
    <dgm:cxn modelId="{CEEBF9ED-6C1B-524F-9B0F-6111CEE5E108}" type="presParOf" srcId="{F5E40523-D54A-C94B-B68A-891E33491C33}" destId="{8FE3CA9D-F9AC-4D4D-BF03-5B208403D01F}" srcOrd="0" destOrd="0" presId="urn:microsoft.com/office/officeart/2008/layout/HorizontalMultiLevelHierarchy#1"/>
    <dgm:cxn modelId="{AFA1BD63-DCB6-9E4B-AD76-3AA2AFD647E8}" type="presParOf" srcId="{F5E40523-D54A-C94B-B68A-891E33491C33}" destId="{3FA3A4FE-4A72-6F4A-9A04-17836A776012}" srcOrd="1" destOrd="0" presId="urn:microsoft.com/office/officeart/2008/layout/HorizontalMultiLevelHierarchy#1"/>
    <dgm:cxn modelId="{2EBFD6C2-C838-7C48-8847-A0B0E8ED0409}" type="presParOf" srcId="{551EC4E6-AE1D-DD43-B7C4-D7EFBEA2E636}" destId="{A3F7329B-086E-6C4A-9619-9EFEE1A157E2}" srcOrd="12" destOrd="0" presId="urn:microsoft.com/office/officeart/2008/layout/HorizontalMultiLevelHierarchy#1"/>
    <dgm:cxn modelId="{6C6D73DA-1BE8-594A-89EF-950A6965D7C6}" type="presParOf" srcId="{A3F7329B-086E-6C4A-9619-9EFEE1A157E2}" destId="{64733200-66FF-514C-975E-6A30586E77DF}" srcOrd="0" destOrd="0" presId="urn:microsoft.com/office/officeart/2008/layout/HorizontalMultiLevelHierarchy#1"/>
    <dgm:cxn modelId="{7E79CB89-4636-DF46-B03F-DDC024A77106}" type="presParOf" srcId="{551EC4E6-AE1D-DD43-B7C4-D7EFBEA2E636}" destId="{A72AC503-0D89-0F40-91DC-8C40B1A372F1}" srcOrd="13" destOrd="0" presId="urn:microsoft.com/office/officeart/2008/layout/HorizontalMultiLevelHierarchy#1"/>
    <dgm:cxn modelId="{50F6620A-589D-F44C-BF6E-9938E4BB17F3}" type="presParOf" srcId="{A72AC503-0D89-0F40-91DC-8C40B1A372F1}" destId="{9EBBA99F-A4CB-4947-AF0D-06A5810B9341}" srcOrd="0" destOrd="0" presId="urn:microsoft.com/office/officeart/2008/layout/HorizontalMultiLevelHierarchy#1"/>
    <dgm:cxn modelId="{EFCB0E80-C86C-3D43-BAAD-989940F5A9D9}" type="presParOf" srcId="{A72AC503-0D89-0F40-91DC-8C40B1A372F1}" destId="{69FCBD15-7BC5-9347-8596-6646B5776E16}" srcOrd="1" destOrd="0" presId="urn:microsoft.com/office/officeart/2008/layout/HorizontalMultiLevelHierarchy#1"/>
    <dgm:cxn modelId="{3FDC85D6-C63B-B44B-A062-6D81B7851981}" type="presParOf" srcId="{551EC4E6-AE1D-DD43-B7C4-D7EFBEA2E636}" destId="{EFDB52AC-193B-D24A-9D41-0D409F2C9383}" srcOrd="14" destOrd="0" presId="urn:microsoft.com/office/officeart/2008/layout/HorizontalMultiLevelHierarchy#1"/>
    <dgm:cxn modelId="{77F91DB4-52A1-2144-B07F-74E89F8971E3}" type="presParOf" srcId="{EFDB52AC-193B-D24A-9D41-0D409F2C9383}" destId="{31ACF357-AE44-124F-A9DE-C42B68E56AD2}" srcOrd="0" destOrd="0" presId="urn:microsoft.com/office/officeart/2008/layout/HorizontalMultiLevelHierarchy#1"/>
    <dgm:cxn modelId="{2AB29E64-42E4-7049-BE03-9302B095D376}" type="presParOf" srcId="{551EC4E6-AE1D-DD43-B7C4-D7EFBEA2E636}" destId="{2086F0B9-C63A-4A47-9706-4509CE8190D7}" srcOrd="15" destOrd="0" presId="urn:microsoft.com/office/officeart/2008/layout/HorizontalMultiLevelHierarchy#1"/>
    <dgm:cxn modelId="{7D8286D3-A3AC-F342-81CB-AFCE419BFE78}" type="presParOf" srcId="{2086F0B9-C63A-4A47-9706-4509CE8190D7}" destId="{594B141E-C1DA-D845-9DD4-07B3012F8988}" srcOrd="0" destOrd="0" presId="urn:microsoft.com/office/officeart/2008/layout/HorizontalMultiLevelHierarchy#1"/>
    <dgm:cxn modelId="{57FC446D-D88F-D847-92FF-4BF2F5DEF513}" type="presParOf" srcId="{2086F0B9-C63A-4A47-9706-4509CE8190D7}" destId="{CC6423BA-E758-3B48-AFF8-4F37F59240EB}" srcOrd="1" destOrd="0" presId="urn:microsoft.com/office/officeart/2008/layout/HorizontalMultiLevelHierarchy#1"/>
    <dgm:cxn modelId="{9FB2FA87-F81E-FB41-8CB7-425F16B68B87}" type="presParOf" srcId="{551EC4E6-AE1D-DD43-B7C4-D7EFBEA2E636}" destId="{4BA792CA-FCEB-7841-9D80-6BB1A42B4D94}" srcOrd="16" destOrd="0" presId="urn:microsoft.com/office/officeart/2008/layout/HorizontalMultiLevelHierarchy#1"/>
    <dgm:cxn modelId="{0123495C-F247-4E4D-86F0-8594E83F8B87}" type="presParOf" srcId="{4BA792CA-FCEB-7841-9D80-6BB1A42B4D94}" destId="{BABB8878-4B1D-194C-ACD5-84171842B8AC}" srcOrd="0" destOrd="0" presId="urn:microsoft.com/office/officeart/2008/layout/HorizontalMultiLevelHierarchy#1"/>
    <dgm:cxn modelId="{35E4FDC6-D998-D74A-8984-4E0BFA31C403}" type="presParOf" srcId="{551EC4E6-AE1D-DD43-B7C4-D7EFBEA2E636}" destId="{FF89B527-96DD-344F-A6E9-4D96FBF8184B}" srcOrd="17" destOrd="0" presId="urn:microsoft.com/office/officeart/2008/layout/HorizontalMultiLevelHierarchy#1"/>
    <dgm:cxn modelId="{7669C969-3059-754C-817F-F01BAD28C2ED}" type="presParOf" srcId="{FF89B527-96DD-344F-A6E9-4D96FBF8184B}" destId="{00C029E1-BACD-3B4B-B105-64422CAA0D27}" srcOrd="0" destOrd="0" presId="urn:microsoft.com/office/officeart/2008/layout/HorizontalMultiLevelHierarchy#1"/>
    <dgm:cxn modelId="{0CF3795C-5ACB-8440-9C3A-C3CF553502B7}" type="presParOf" srcId="{FF89B527-96DD-344F-A6E9-4D96FBF8184B}" destId="{3177E0D2-F527-A748-B581-F447A0BCCEC9}" srcOrd="1" destOrd="0" presId="urn:microsoft.com/office/officeart/2008/layout/HorizontalMultiLevelHierarchy#1"/>
    <dgm:cxn modelId="{DB05B66F-9E63-1645-B9B2-28AA118259AB}" type="presParOf" srcId="{551EC4E6-AE1D-DD43-B7C4-D7EFBEA2E636}" destId="{79FBF4CB-A334-FA4C-A730-5AE32E36618A}" srcOrd="18" destOrd="0" presId="urn:microsoft.com/office/officeart/2008/layout/HorizontalMultiLevelHierarchy#1"/>
    <dgm:cxn modelId="{4D4B4C48-BDBE-3B49-87E5-96D474E14BFF}" type="presParOf" srcId="{79FBF4CB-A334-FA4C-A730-5AE32E36618A}" destId="{9EE10452-48CF-D04B-B4D7-2F7F0F4050BF}" srcOrd="0" destOrd="0" presId="urn:microsoft.com/office/officeart/2008/layout/HorizontalMultiLevelHierarchy#1"/>
    <dgm:cxn modelId="{4D3ED9E9-D846-F649-A60E-A66B6BF2F6FC}" type="presParOf" srcId="{551EC4E6-AE1D-DD43-B7C4-D7EFBEA2E636}" destId="{C467E811-70CB-BA4B-A8A7-0953754C465C}" srcOrd="19" destOrd="0" presId="urn:microsoft.com/office/officeart/2008/layout/HorizontalMultiLevelHierarchy#1"/>
    <dgm:cxn modelId="{60398B07-ADC8-3B41-A4F8-638E868CAE22}" type="presParOf" srcId="{C467E811-70CB-BA4B-A8A7-0953754C465C}" destId="{2B38E664-48B7-7044-9738-8E97AC293AB1}" srcOrd="0" destOrd="0" presId="urn:microsoft.com/office/officeart/2008/layout/HorizontalMultiLevelHierarchy#1"/>
    <dgm:cxn modelId="{F30B2CD3-771B-A442-9D74-43FE7F736D45}" type="presParOf" srcId="{C467E811-70CB-BA4B-A8A7-0953754C465C}" destId="{EF9AE95C-C4E6-9949-9940-8C3EDD34A3ED}" srcOrd="1" destOrd="0" presId="urn:microsoft.com/office/officeart/2008/layout/HorizontalMultiLevelHierarchy#1"/>
    <dgm:cxn modelId="{672237E0-23A3-6B4E-878E-251CAA412894}" type="presParOf" srcId="{551EC4E6-AE1D-DD43-B7C4-D7EFBEA2E636}" destId="{1A32823E-C562-194D-8C0A-5A42C66D5E4E}" srcOrd="20" destOrd="0" presId="urn:microsoft.com/office/officeart/2008/layout/HorizontalMultiLevelHierarchy#1"/>
    <dgm:cxn modelId="{7683FFBD-0F92-7443-9A2D-3000EF43D8B6}" type="presParOf" srcId="{1A32823E-C562-194D-8C0A-5A42C66D5E4E}" destId="{9917B5D9-9759-3349-9C05-A9B0771200CB}" srcOrd="0" destOrd="0" presId="urn:microsoft.com/office/officeart/2008/layout/HorizontalMultiLevelHierarchy#1"/>
    <dgm:cxn modelId="{51349E64-7530-5C44-AD51-D6B650F43146}" type="presParOf" srcId="{551EC4E6-AE1D-DD43-B7C4-D7EFBEA2E636}" destId="{A816742D-B597-8542-9D71-5667F8757F4C}" srcOrd="21" destOrd="0" presId="urn:microsoft.com/office/officeart/2008/layout/HorizontalMultiLevelHierarchy#1"/>
    <dgm:cxn modelId="{8D35D783-AE5E-3D43-8D60-9E3F5C928EF8}" type="presParOf" srcId="{A816742D-B597-8542-9D71-5667F8757F4C}" destId="{0B025E1A-4017-974E-A410-E5C6C65DC33A}" srcOrd="0" destOrd="0" presId="urn:microsoft.com/office/officeart/2008/layout/HorizontalMultiLevelHierarchy#1"/>
    <dgm:cxn modelId="{54296F5A-3A07-6443-8C38-356DAE0DF9CD}" type="presParOf" srcId="{A816742D-B597-8542-9D71-5667F8757F4C}" destId="{E7BE67DA-EE95-7E48-8D47-9DF7FC54EC08}" srcOrd="1" destOrd="0" presId="urn:microsoft.com/office/officeart/2008/layout/HorizontalMultiLevelHierarchy#1"/>
    <dgm:cxn modelId="{80215513-9707-9E48-B0E3-680ABB16FE6F}" type="presParOf" srcId="{551EC4E6-AE1D-DD43-B7C4-D7EFBEA2E636}" destId="{28B22BAA-5BF2-3448-A529-D989148F12A9}" srcOrd="22" destOrd="0" presId="urn:microsoft.com/office/officeart/2008/layout/HorizontalMultiLevelHierarchy#1"/>
    <dgm:cxn modelId="{AFE6502F-120D-3147-8258-A66ECFC85A13}" type="presParOf" srcId="{28B22BAA-5BF2-3448-A529-D989148F12A9}" destId="{54988CD6-4C2C-0B46-806B-857498FF5ABF}" srcOrd="0" destOrd="0" presId="urn:microsoft.com/office/officeart/2008/layout/HorizontalMultiLevelHierarchy#1"/>
    <dgm:cxn modelId="{1D2826B8-8575-454D-B6B1-4819B30321B1}" type="presParOf" srcId="{551EC4E6-AE1D-DD43-B7C4-D7EFBEA2E636}" destId="{2B60A478-F6B1-CA42-A7A5-2C9AD1F726E9}" srcOrd="23" destOrd="0" presId="urn:microsoft.com/office/officeart/2008/layout/HorizontalMultiLevelHierarchy#1"/>
    <dgm:cxn modelId="{02480D80-5376-5248-A1FC-1A47BC436152}" type="presParOf" srcId="{2B60A478-F6B1-CA42-A7A5-2C9AD1F726E9}" destId="{98898A49-EECE-8C42-800D-7F49FC06C40D}" srcOrd="0" destOrd="0" presId="urn:microsoft.com/office/officeart/2008/layout/HorizontalMultiLevelHierarchy#1"/>
    <dgm:cxn modelId="{A5D4A7FC-115D-8940-BBCD-A80BE8EF7115}" type="presParOf" srcId="{2B60A478-F6B1-CA42-A7A5-2C9AD1F726E9}" destId="{DF44DD10-64D4-1F40-8E60-EDF3FC2376C6}" srcOrd="1" destOrd="0" presId="urn:microsoft.com/office/officeart/2008/layout/HorizontalMultiLevelHierarchy#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5" loCatId="" qsTypeId="urn:microsoft.com/office/officeart/2005/8/quickstyle/simple5#4" qsCatId="simple" csTypeId="urn:microsoft.com/office/officeart/2005/8/colors/accent0_1#4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362DF319-4816-4C4D-A30D-04F4EB872785}" type="presOf" srcId="{45267C76-6276-B44A-878A-9D61B556EBD7}" destId="{938A9782-2B6B-8141-99DA-6568305E0C38}" srcOrd="1" destOrd="0" presId="urn:microsoft.com/office/officeart/2008/layout/HorizontalMultiLevelHierarchy#5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8344CA3F-C2ED-7A4A-BF51-01E6F33F2974}" type="presOf" srcId="{45267C76-6276-B44A-878A-9D61B556EBD7}" destId="{1F2800E8-CF94-FD43-8D0E-7E4B278315B1}" srcOrd="0" destOrd="0" presId="urn:microsoft.com/office/officeart/2008/layout/HorizontalMultiLevelHierarchy#5"/>
    <dgm:cxn modelId="{A6040446-3700-5A45-90FE-B0C2C6D68AAD}" type="presOf" srcId="{DD5BF61D-B843-C744-B9A9-3312A1287EF4}" destId="{C852AF5D-E3CA-F844-B775-08DD6E6FB940}" srcOrd="0" destOrd="0" presId="urn:microsoft.com/office/officeart/2008/layout/HorizontalMultiLevelHierarchy#5"/>
    <dgm:cxn modelId="{2237734B-EAC1-6744-892D-F1CD69E61309}" type="presOf" srcId="{2EFE4671-8583-3540-9262-1FC578B666F4}" destId="{3013142F-A3C7-F746-853E-2CA8B540A8DE}" srcOrd="0" destOrd="0" presId="urn:microsoft.com/office/officeart/2008/layout/HorizontalMultiLevelHierarchy#5"/>
    <dgm:cxn modelId="{C902DB5C-E89B-6447-A89D-CD225AE8247A}" type="presOf" srcId="{A73DCD64-89DF-3E4C-9543-0D417B51464E}" destId="{F726EDD3-E670-9B47-8786-4F599884289D}" srcOrd="1" destOrd="0" presId="urn:microsoft.com/office/officeart/2008/layout/HorizontalMultiLevelHierarchy#5"/>
    <dgm:cxn modelId="{6478F26B-8507-874C-93B8-3491316B90E6}" type="presOf" srcId="{A73DCD64-89DF-3E4C-9543-0D417B51464E}" destId="{082A771F-69AF-7C4C-86CB-DF1CD8CB6581}" srcOrd="0" destOrd="0" presId="urn:microsoft.com/office/officeart/2008/layout/HorizontalMultiLevelHierarchy#5"/>
    <dgm:cxn modelId="{CC880D7C-4782-CA45-91D7-027FB9025D14}" type="presOf" srcId="{9BA062DA-6B7A-FC4F-B1BB-7CC4C74C72CE}" destId="{1C998B4A-F8C8-5D49-862A-38B9C7611407}" srcOrd="0" destOrd="0" presId="urn:microsoft.com/office/officeart/2008/layout/HorizontalMultiLevelHierarchy#5"/>
    <dgm:cxn modelId="{8CD53796-AD4B-C947-A98D-04B48203B982}" type="presOf" srcId="{773FD5F0-F007-F148-886B-86E72F86266E}" destId="{D3E2E567-EC04-E743-9B8C-985408EA1058}" srcOrd="0" destOrd="0" presId="urn:microsoft.com/office/officeart/2008/layout/HorizontalMultiLevelHierarchy#5"/>
    <dgm:cxn modelId="{FE47B0C6-BCF9-0B46-BAA7-7D38747F2ED9}" type="presOf" srcId="{BDC2CFA9-99C6-8347-9628-F8B57513FB8C}" destId="{93180932-306E-E545-95F9-2A5635FDC9F1}" srcOrd="0" destOrd="0" presId="urn:microsoft.com/office/officeart/2008/layout/HorizontalMultiLevelHierarchy#5"/>
    <dgm:cxn modelId="{03ADF5DF-71AB-2F46-9C97-710534581F9E}" type="presOf" srcId="{BDC2CFA9-99C6-8347-9628-F8B57513FB8C}" destId="{7A2CD5A7-70D6-DE44-803D-0740544CB367}" srcOrd="1" destOrd="0" presId="urn:microsoft.com/office/officeart/2008/layout/HorizontalMultiLevelHierarchy#5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27EE1CFB-C7D0-2B46-B562-BAA4B5BAF67D}" type="presOf" srcId="{CC08C8E7-D5AB-9C4F-A78B-4A8C57EB2D22}" destId="{7111AE39-B455-7C4D-91F4-9E37E3822D07}" srcOrd="0" destOrd="0" presId="urn:microsoft.com/office/officeart/2008/layout/HorizontalMultiLevelHierarchy#5"/>
    <dgm:cxn modelId="{45619D03-E634-3B4C-9398-20E2A53D2A55}" type="presParOf" srcId="{3013142F-A3C7-F746-853E-2CA8B540A8DE}" destId="{B764B132-0961-414E-B6FA-FB0C6C1C6CED}" srcOrd="0" destOrd="0" presId="urn:microsoft.com/office/officeart/2008/layout/HorizontalMultiLevelHierarchy#5"/>
    <dgm:cxn modelId="{E57F2900-C089-B14A-8FC9-99BA8BAECFD7}" type="presParOf" srcId="{B764B132-0961-414E-B6FA-FB0C6C1C6CED}" destId="{7111AE39-B455-7C4D-91F4-9E37E3822D07}" srcOrd="0" destOrd="0" presId="urn:microsoft.com/office/officeart/2008/layout/HorizontalMultiLevelHierarchy#5"/>
    <dgm:cxn modelId="{C52B238A-A03D-1946-ACB5-56DBE990B8B6}" type="presParOf" srcId="{B764B132-0961-414E-B6FA-FB0C6C1C6CED}" destId="{551EC4E6-AE1D-DD43-B7C4-D7EFBEA2E636}" srcOrd="1" destOrd="0" presId="urn:microsoft.com/office/officeart/2008/layout/HorizontalMultiLevelHierarchy#5"/>
    <dgm:cxn modelId="{3007D31F-0180-1947-B5E9-9C045A83DB09}" type="presParOf" srcId="{551EC4E6-AE1D-DD43-B7C4-D7EFBEA2E636}" destId="{082A771F-69AF-7C4C-86CB-DF1CD8CB6581}" srcOrd="0" destOrd="0" presId="urn:microsoft.com/office/officeart/2008/layout/HorizontalMultiLevelHierarchy#5"/>
    <dgm:cxn modelId="{07F1D4CB-234C-3747-AEBE-A095F4832C4F}" type="presParOf" srcId="{082A771F-69AF-7C4C-86CB-DF1CD8CB6581}" destId="{F726EDD3-E670-9B47-8786-4F599884289D}" srcOrd="0" destOrd="0" presId="urn:microsoft.com/office/officeart/2008/layout/HorizontalMultiLevelHierarchy#5"/>
    <dgm:cxn modelId="{25320D80-4644-A148-9ED3-D525C8F803F7}" type="presParOf" srcId="{551EC4E6-AE1D-DD43-B7C4-D7EFBEA2E636}" destId="{7B40AE63-0EA3-0747-BCE5-5F3AB0355BF2}" srcOrd="1" destOrd="0" presId="urn:microsoft.com/office/officeart/2008/layout/HorizontalMultiLevelHierarchy#5"/>
    <dgm:cxn modelId="{C046C409-B00B-E74C-B10A-A20491716221}" type="presParOf" srcId="{7B40AE63-0EA3-0747-BCE5-5F3AB0355BF2}" destId="{C852AF5D-E3CA-F844-B775-08DD6E6FB940}" srcOrd="0" destOrd="0" presId="urn:microsoft.com/office/officeart/2008/layout/HorizontalMultiLevelHierarchy#5"/>
    <dgm:cxn modelId="{548EB10C-0235-1048-A346-4A80CC489027}" type="presParOf" srcId="{7B40AE63-0EA3-0747-BCE5-5F3AB0355BF2}" destId="{30463D07-8E7F-3146-97CE-76CE82648742}" srcOrd="1" destOrd="0" presId="urn:microsoft.com/office/officeart/2008/layout/HorizontalMultiLevelHierarchy#5"/>
    <dgm:cxn modelId="{265E7D84-E999-5D4E-909A-1F010BC893A2}" type="presParOf" srcId="{551EC4E6-AE1D-DD43-B7C4-D7EFBEA2E636}" destId="{93180932-306E-E545-95F9-2A5635FDC9F1}" srcOrd="2" destOrd="0" presId="urn:microsoft.com/office/officeart/2008/layout/HorizontalMultiLevelHierarchy#5"/>
    <dgm:cxn modelId="{3E229CB7-81F6-9A4B-A2CA-458EE310EE11}" type="presParOf" srcId="{93180932-306E-E545-95F9-2A5635FDC9F1}" destId="{7A2CD5A7-70D6-DE44-803D-0740544CB367}" srcOrd="0" destOrd="0" presId="urn:microsoft.com/office/officeart/2008/layout/HorizontalMultiLevelHierarchy#5"/>
    <dgm:cxn modelId="{74999CAB-F975-B045-A8E3-68549058B1B1}" type="presParOf" srcId="{551EC4E6-AE1D-DD43-B7C4-D7EFBEA2E636}" destId="{A0C9905E-6DBF-7645-94A7-C4BCDADC46B9}" srcOrd="3" destOrd="0" presId="urn:microsoft.com/office/officeart/2008/layout/HorizontalMultiLevelHierarchy#5"/>
    <dgm:cxn modelId="{A943359B-D7C9-5745-840C-190207D999FF}" type="presParOf" srcId="{A0C9905E-6DBF-7645-94A7-C4BCDADC46B9}" destId="{D3E2E567-EC04-E743-9B8C-985408EA1058}" srcOrd="0" destOrd="0" presId="urn:microsoft.com/office/officeart/2008/layout/HorizontalMultiLevelHierarchy#5"/>
    <dgm:cxn modelId="{FD917636-6E68-EE41-8C97-ED9E3ABE9351}" type="presParOf" srcId="{A0C9905E-6DBF-7645-94A7-C4BCDADC46B9}" destId="{1488A531-D252-B440-B1DA-4363F37F8970}" srcOrd="1" destOrd="0" presId="urn:microsoft.com/office/officeart/2008/layout/HorizontalMultiLevelHierarchy#5"/>
    <dgm:cxn modelId="{8C8B53B1-FFF1-B544-8433-00B17AB6CF5E}" type="presParOf" srcId="{551EC4E6-AE1D-DD43-B7C4-D7EFBEA2E636}" destId="{1F2800E8-CF94-FD43-8D0E-7E4B278315B1}" srcOrd="4" destOrd="0" presId="urn:microsoft.com/office/officeart/2008/layout/HorizontalMultiLevelHierarchy#5"/>
    <dgm:cxn modelId="{0F366780-AD7E-3443-9FD2-56758269AA9A}" type="presParOf" srcId="{1F2800E8-CF94-FD43-8D0E-7E4B278315B1}" destId="{938A9782-2B6B-8141-99DA-6568305E0C38}" srcOrd="0" destOrd="0" presId="urn:microsoft.com/office/officeart/2008/layout/HorizontalMultiLevelHierarchy#5"/>
    <dgm:cxn modelId="{FDB19FFC-D7D0-5A4C-A0A7-993059E52C6F}" type="presParOf" srcId="{551EC4E6-AE1D-DD43-B7C4-D7EFBEA2E636}" destId="{7377E58F-198D-DE48-B3AF-2D2AF67C403D}" srcOrd="5" destOrd="0" presId="urn:microsoft.com/office/officeart/2008/layout/HorizontalMultiLevelHierarchy#5"/>
    <dgm:cxn modelId="{1AD4D418-D4DB-684C-ACD5-ADFE57170F0F}" type="presParOf" srcId="{7377E58F-198D-DE48-B3AF-2D2AF67C403D}" destId="{1C998B4A-F8C8-5D49-862A-38B9C7611407}" srcOrd="0" destOrd="0" presId="urn:microsoft.com/office/officeart/2008/layout/HorizontalMultiLevelHierarchy#5"/>
    <dgm:cxn modelId="{7195EDD3-EC2C-9543-8FAF-2ED05E0522C9}" type="presParOf" srcId="{7377E58F-198D-DE48-B3AF-2D2AF67C403D}" destId="{F9C8551A-E3F5-1A41-9D81-BA411262A93F}" srcOrd="1" destOrd="0" presId="urn:microsoft.com/office/officeart/2008/layout/HorizontalMultiLevelHierarchy#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0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2" loCatId="" qsTypeId="urn:microsoft.com/office/officeart/2005/8/quickstyle/simple5#1" qsCatId="simple" csTypeId="urn:microsoft.com/office/officeart/2005/8/colors/accent0_1#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第二章 供求分析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r>
            <a:rPr lang="en-US" altLang="zh-CN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需求分析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r>
            <a:rPr lang="en-US" altLang="zh-CN" sz="20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 供给分析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r>
            <a:rPr lang="en-US" altLang="zh-CN" sz="2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2.3</a:t>
          </a:r>
          <a:r>
            <a:rPr lang="zh-CN" altLang="en-US" sz="2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 市场均衡分析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27650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01033" custLinFactNeighborY="63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DCA3771B-017B-1F4E-9C8F-202397831240}" type="presOf" srcId="{45267C76-6276-B44A-878A-9D61B556EBD7}" destId="{938A9782-2B6B-8141-99DA-6568305E0C38}" srcOrd="1" destOrd="0" presId="urn:microsoft.com/office/officeart/2008/layout/HorizontalMultiLevelHierarchy#2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BF03C72B-19A3-7944-BD57-C23AFEEAE9E4}" type="presOf" srcId="{BDC2CFA9-99C6-8347-9628-F8B57513FB8C}" destId="{7A2CD5A7-70D6-DE44-803D-0740544CB367}" srcOrd="1" destOrd="0" presId="urn:microsoft.com/office/officeart/2008/layout/HorizontalMultiLevelHierarchy#2"/>
    <dgm:cxn modelId="{B433364F-7ED5-D345-8DB2-0E59D15D7E63}" type="presOf" srcId="{DD5BF61D-B843-C744-B9A9-3312A1287EF4}" destId="{C852AF5D-E3CA-F844-B775-08DD6E6FB940}" srcOrd="0" destOrd="0" presId="urn:microsoft.com/office/officeart/2008/layout/HorizontalMultiLevelHierarchy#2"/>
    <dgm:cxn modelId="{8D150355-FE13-F645-B444-C0EEDC337FEB}" type="presOf" srcId="{CC08C8E7-D5AB-9C4F-A78B-4A8C57EB2D22}" destId="{7111AE39-B455-7C4D-91F4-9E37E3822D07}" srcOrd="0" destOrd="0" presId="urn:microsoft.com/office/officeart/2008/layout/HorizontalMultiLevelHierarchy#2"/>
    <dgm:cxn modelId="{4CD85561-EC06-664D-AE97-BC837569BAD6}" type="presOf" srcId="{2EFE4671-8583-3540-9262-1FC578B666F4}" destId="{3013142F-A3C7-F746-853E-2CA8B540A8DE}" srcOrd="0" destOrd="0" presId="urn:microsoft.com/office/officeart/2008/layout/HorizontalMultiLevelHierarchy#2"/>
    <dgm:cxn modelId="{9476A491-987E-9447-8574-587A95AF4558}" type="presOf" srcId="{9BA062DA-6B7A-FC4F-B1BB-7CC4C74C72CE}" destId="{1C998B4A-F8C8-5D49-862A-38B9C7611407}" srcOrd="0" destOrd="0" presId="urn:microsoft.com/office/officeart/2008/layout/HorizontalMultiLevelHierarchy#2"/>
    <dgm:cxn modelId="{103AA79C-7213-6040-BC5F-906524FDC992}" type="presOf" srcId="{BDC2CFA9-99C6-8347-9628-F8B57513FB8C}" destId="{93180932-306E-E545-95F9-2A5635FDC9F1}" srcOrd="0" destOrd="0" presId="urn:microsoft.com/office/officeart/2008/layout/HorizontalMultiLevelHierarchy#2"/>
    <dgm:cxn modelId="{429A29C4-5B90-3B46-9F8A-AD1F26366419}" type="presOf" srcId="{45267C76-6276-B44A-878A-9D61B556EBD7}" destId="{1F2800E8-CF94-FD43-8D0E-7E4B278315B1}" srcOrd="0" destOrd="0" presId="urn:microsoft.com/office/officeart/2008/layout/HorizontalMultiLevelHierarchy#2"/>
    <dgm:cxn modelId="{CBC912D8-04CB-9042-A9E2-F989C6EAC5B4}" type="presOf" srcId="{A73DCD64-89DF-3E4C-9543-0D417B51464E}" destId="{F726EDD3-E670-9B47-8786-4F599884289D}" srcOrd="1" destOrd="0" presId="urn:microsoft.com/office/officeart/2008/layout/HorizontalMultiLevelHierarchy#2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717F60E8-16F1-C947-B263-9BC6F44D92EB}" type="presOf" srcId="{773FD5F0-F007-F148-886B-86E72F86266E}" destId="{D3E2E567-EC04-E743-9B8C-985408EA1058}" srcOrd="0" destOrd="0" presId="urn:microsoft.com/office/officeart/2008/layout/HorizontalMultiLevelHierarchy#2"/>
    <dgm:cxn modelId="{71E2E4EA-FF64-5044-8390-D2EC730BD71B}" type="presOf" srcId="{A73DCD64-89DF-3E4C-9543-0D417B51464E}" destId="{082A771F-69AF-7C4C-86CB-DF1CD8CB6581}" srcOrd="0" destOrd="0" presId="urn:microsoft.com/office/officeart/2008/layout/HorizontalMultiLevelHierarchy#2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03316A02-8B8E-EA48-8E6C-52BE865883DD}" type="presParOf" srcId="{3013142F-A3C7-F746-853E-2CA8B540A8DE}" destId="{B764B132-0961-414E-B6FA-FB0C6C1C6CED}" srcOrd="0" destOrd="0" presId="urn:microsoft.com/office/officeart/2008/layout/HorizontalMultiLevelHierarchy#2"/>
    <dgm:cxn modelId="{48C41C24-E92F-014D-9774-1B9FDF91FF21}" type="presParOf" srcId="{B764B132-0961-414E-B6FA-FB0C6C1C6CED}" destId="{7111AE39-B455-7C4D-91F4-9E37E3822D07}" srcOrd="0" destOrd="0" presId="urn:microsoft.com/office/officeart/2008/layout/HorizontalMultiLevelHierarchy#2"/>
    <dgm:cxn modelId="{DB3ECDB6-B1FC-1145-B708-762B2189138A}" type="presParOf" srcId="{B764B132-0961-414E-B6FA-FB0C6C1C6CED}" destId="{551EC4E6-AE1D-DD43-B7C4-D7EFBEA2E636}" srcOrd="1" destOrd="0" presId="urn:microsoft.com/office/officeart/2008/layout/HorizontalMultiLevelHierarchy#2"/>
    <dgm:cxn modelId="{A94D8569-3B7F-0C43-8F17-E9229F200F64}" type="presParOf" srcId="{551EC4E6-AE1D-DD43-B7C4-D7EFBEA2E636}" destId="{082A771F-69AF-7C4C-86CB-DF1CD8CB6581}" srcOrd="0" destOrd="0" presId="urn:microsoft.com/office/officeart/2008/layout/HorizontalMultiLevelHierarchy#2"/>
    <dgm:cxn modelId="{5E2C16DE-E378-854D-940E-B81F4FD05E83}" type="presParOf" srcId="{082A771F-69AF-7C4C-86CB-DF1CD8CB6581}" destId="{F726EDD3-E670-9B47-8786-4F599884289D}" srcOrd="0" destOrd="0" presId="urn:microsoft.com/office/officeart/2008/layout/HorizontalMultiLevelHierarchy#2"/>
    <dgm:cxn modelId="{65684A64-005F-A043-B374-FDAB06F3FFAB}" type="presParOf" srcId="{551EC4E6-AE1D-DD43-B7C4-D7EFBEA2E636}" destId="{7B40AE63-0EA3-0747-BCE5-5F3AB0355BF2}" srcOrd="1" destOrd="0" presId="urn:microsoft.com/office/officeart/2008/layout/HorizontalMultiLevelHierarchy#2"/>
    <dgm:cxn modelId="{281CE694-405D-5B4C-AF76-A1D6FCB70E27}" type="presParOf" srcId="{7B40AE63-0EA3-0747-BCE5-5F3AB0355BF2}" destId="{C852AF5D-E3CA-F844-B775-08DD6E6FB940}" srcOrd="0" destOrd="0" presId="urn:microsoft.com/office/officeart/2008/layout/HorizontalMultiLevelHierarchy#2"/>
    <dgm:cxn modelId="{F77D182D-ED94-D44A-B9B8-9EEE146C9334}" type="presParOf" srcId="{7B40AE63-0EA3-0747-BCE5-5F3AB0355BF2}" destId="{30463D07-8E7F-3146-97CE-76CE82648742}" srcOrd="1" destOrd="0" presId="urn:microsoft.com/office/officeart/2008/layout/HorizontalMultiLevelHierarchy#2"/>
    <dgm:cxn modelId="{E645044A-6BCC-A149-A2EB-56EFD15EF59C}" type="presParOf" srcId="{551EC4E6-AE1D-DD43-B7C4-D7EFBEA2E636}" destId="{93180932-306E-E545-95F9-2A5635FDC9F1}" srcOrd="2" destOrd="0" presId="urn:microsoft.com/office/officeart/2008/layout/HorizontalMultiLevelHierarchy#2"/>
    <dgm:cxn modelId="{82AC54F7-8D99-7043-9D30-910A431C51BB}" type="presParOf" srcId="{93180932-306E-E545-95F9-2A5635FDC9F1}" destId="{7A2CD5A7-70D6-DE44-803D-0740544CB367}" srcOrd="0" destOrd="0" presId="urn:microsoft.com/office/officeart/2008/layout/HorizontalMultiLevelHierarchy#2"/>
    <dgm:cxn modelId="{88922AB8-85A6-E942-B403-C2EC8A55130C}" type="presParOf" srcId="{551EC4E6-AE1D-DD43-B7C4-D7EFBEA2E636}" destId="{A0C9905E-6DBF-7645-94A7-C4BCDADC46B9}" srcOrd="3" destOrd="0" presId="urn:microsoft.com/office/officeart/2008/layout/HorizontalMultiLevelHierarchy#2"/>
    <dgm:cxn modelId="{1EC2A5EB-2211-AA40-91D6-B768D7F1145D}" type="presParOf" srcId="{A0C9905E-6DBF-7645-94A7-C4BCDADC46B9}" destId="{D3E2E567-EC04-E743-9B8C-985408EA1058}" srcOrd="0" destOrd="0" presId="urn:microsoft.com/office/officeart/2008/layout/HorizontalMultiLevelHierarchy#2"/>
    <dgm:cxn modelId="{649D704E-24BB-1642-8EFA-627E0E0B901D}" type="presParOf" srcId="{A0C9905E-6DBF-7645-94A7-C4BCDADC46B9}" destId="{1488A531-D252-B440-B1DA-4363F37F8970}" srcOrd="1" destOrd="0" presId="urn:microsoft.com/office/officeart/2008/layout/HorizontalMultiLevelHierarchy#2"/>
    <dgm:cxn modelId="{B0943808-CC26-F243-8404-76C494DBF297}" type="presParOf" srcId="{551EC4E6-AE1D-DD43-B7C4-D7EFBEA2E636}" destId="{1F2800E8-CF94-FD43-8D0E-7E4B278315B1}" srcOrd="4" destOrd="0" presId="urn:microsoft.com/office/officeart/2008/layout/HorizontalMultiLevelHierarchy#2"/>
    <dgm:cxn modelId="{B1CA09E7-731B-6C47-A61F-2A9AD8EF4AD7}" type="presParOf" srcId="{1F2800E8-CF94-FD43-8D0E-7E4B278315B1}" destId="{938A9782-2B6B-8141-99DA-6568305E0C38}" srcOrd="0" destOrd="0" presId="urn:microsoft.com/office/officeart/2008/layout/HorizontalMultiLevelHierarchy#2"/>
    <dgm:cxn modelId="{D5C1F84C-456E-B64C-8661-8867B2687122}" type="presParOf" srcId="{551EC4E6-AE1D-DD43-B7C4-D7EFBEA2E636}" destId="{7377E58F-198D-DE48-B3AF-2D2AF67C403D}" srcOrd="5" destOrd="0" presId="urn:microsoft.com/office/officeart/2008/layout/HorizontalMultiLevelHierarchy#2"/>
    <dgm:cxn modelId="{9215AA0E-D93B-1042-923F-5C28EE1C2FBB}" type="presParOf" srcId="{7377E58F-198D-DE48-B3AF-2D2AF67C403D}" destId="{1C998B4A-F8C8-5D49-862A-38B9C7611407}" srcOrd="0" destOrd="0" presId="urn:microsoft.com/office/officeart/2008/layout/HorizontalMultiLevelHierarchy#2"/>
    <dgm:cxn modelId="{86BD570B-0A63-554E-92E6-B8512772BC90}" type="presParOf" srcId="{7377E58F-198D-DE48-B3AF-2D2AF67C403D}" destId="{F9C8551A-E3F5-1A41-9D81-BA411262A93F}" srcOrd="1" destOrd="0" presId="urn:microsoft.com/office/officeart/2008/layout/HorizontalMultiLevelHierarchy#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1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62" loCatId="" qsTypeId="urn:microsoft.com/office/officeart/2005/8/quickstyle/simple5#61" qsCatId="simple" csTypeId="urn:microsoft.com/office/officeart/2005/8/colors/accent0_1#6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r>
            <a:rPr lang="en-US" altLang="zh-CN" sz="2800" dirty="0">
              <a:latin typeface="Microsoft YaHei" charset="-122"/>
              <a:ea typeface="Microsoft YaHei" charset="-122"/>
              <a:cs typeface="Microsoft YaHei" charset="-122"/>
            </a:rPr>
            <a:t>2.3</a:t>
          </a:r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 市场均衡分析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r>
            <a:rPr lang="en-US" altLang="zh-CN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2.3.1</a:t>
          </a:r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市场均衡与供求法则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r>
            <a:rPr lang="en-US" altLang="zh-CN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2.3.2</a:t>
          </a:r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市场均衡的变动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r>
            <a:rPr lang="en-US" altLang="zh-CN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2.3.3</a:t>
          </a:r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价格管制对市场均衡的影响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27650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01033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C03D8306-0394-F04F-9400-AF061CDD257E}" type="presOf" srcId="{A73DCD64-89DF-3E4C-9543-0D417B51464E}" destId="{F726EDD3-E670-9B47-8786-4F599884289D}" srcOrd="1" destOrd="0" presId="urn:microsoft.com/office/officeart/2008/layout/HorizontalMultiLevelHierarchy#62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8E0D782D-BBFB-1D49-AD67-42E245C3A4E8}" type="presOf" srcId="{9BA062DA-6B7A-FC4F-B1BB-7CC4C74C72CE}" destId="{1C998B4A-F8C8-5D49-862A-38B9C7611407}" srcOrd="0" destOrd="0" presId="urn:microsoft.com/office/officeart/2008/layout/HorizontalMultiLevelHierarchy#62"/>
    <dgm:cxn modelId="{4091B839-DD52-124B-9BD3-15E0EAF4B540}" type="presOf" srcId="{BDC2CFA9-99C6-8347-9628-F8B57513FB8C}" destId="{93180932-306E-E545-95F9-2A5635FDC9F1}" srcOrd="0" destOrd="0" presId="urn:microsoft.com/office/officeart/2008/layout/HorizontalMultiLevelHierarchy#62"/>
    <dgm:cxn modelId="{D84B9C3C-76D9-FC46-8B8E-57F67D5D3785}" type="presOf" srcId="{DD5BF61D-B843-C744-B9A9-3312A1287EF4}" destId="{C852AF5D-E3CA-F844-B775-08DD6E6FB940}" srcOrd="0" destOrd="0" presId="urn:microsoft.com/office/officeart/2008/layout/HorizontalMultiLevelHierarchy#62"/>
    <dgm:cxn modelId="{FB2E2244-57F4-A641-B869-C961BC7D1D24}" type="presOf" srcId="{45267C76-6276-B44A-878A-9D61B556EBD7}" destId="{1F2800E8-CF94-FD43-8D0E-7E4B278315B1}" srcOrd="0" destOrd="0" presId="urn:microsoft.com/office/officeart/2008/layout/HorizontalMultiLevelHierarchy#62"/>
    <dgm:cxn modelId="{08D76D68-FD5F-B143-AD4A-67A9474F7143}" type="presOf" srcId="{45267C76-6276-B44A-878A-9D61B556EBD7}" destId="{938A9782-2B6B-8141-99DA-6568305E0C38}" srcOrd="1" destOrd="0" presId="urn:microsoft.com/office/officeart/2008/layout/HorizontalMultiLevelHierarchy#62"/>
    <dgm:cxn modelId="{CADE7AC4-26BD-C74D-BD98-B60E779671FC}" type="presOf" srcId="{773FD5F0-F007-F148-886B-86E72F86266E}" destId="{D3E2E567-EC04-E743-9B8C-985408EA1058}" srcOrd="0" destOrd="0" presId="urn:microsoft.com/office/officeart/2008/layout/HorizontalMultiLevelHierarchy#62"/>
    <dgm:cxn modelId="{85AEA7D0-EB1D-F342-A711-5FDF8B1A117E}" type="presOf" srcId="{2EFE4671-8583-3540-9262-1FC578B666F4}" destId="{3013142F-A3C7-F746-853E-2CA8B540A8DE}" srcOrd="0" destOrd="0" presId="urn:microsoft.com/office/officeart/2008/layout/HorizontalMultiLevelHierarchy#62"/>
    <dgm:cxn modelId="{4F401CD3-3A56-804F-8A3C-A7E801EE09D7}" type="presOf" srcId="{CC08C8E7-D5AB-9C4F-A78B-4A8C57EB2D22}" destId="{7111AE39-B455-7C4D-91F4-9E37E3822D07}" srcOrd="0" destOrd="0" presId="urn:microsoft.com/office/officeart/2008/layout/HorizontalMultiLevelHierarchy#62"/>
    <dgm:cxn modelId="{980236E1-95ED-5445-B1A2-A2EED5D98A3A}" type="presOf" srcId="{BDC2CFA9-99C6-8347-9628-F8B57513FB8C}" destId="{7A2CD5A7-70D6-DE44-803D-0740544CB367}" srcOrd="1" destOrd="0" presId="urn:microsoft.com/office/officeart/2008/layout/HorizontalMultiLevelHierarchy#62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FC59FFF3-F2C8-D741-8C10-322C221A8C6A}" type="presOf" srcId="{A73DCD64-89DF-3E4C-9543-0D417B51464E}" destId="{082A771F-69AF-7C4C-86CB-DF1CD8CB6581}" srcOrd="0" destOrd="0" presId="urn:microsoft.com/office/officeart/2008/layout/HorizontalMultiLevelHierarchy#62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74F4C561-D4A5-2B4E-84A7-DBCF88394DE6}" type="presParOf" srcId="{3013142F-A3C7-F746-853E-2CA8B540A8DE}" destId="{B764B132-0961-414E-B6FA-FB0C6C1C6CED}" srcOrd="0" destOrd="0" presId="urn:microsoft.com/office/officeart/2008/layout/HorizontalMultiLevelHierarchy#62"/>
    <dgm:cxn modelId="{AF902DF0-5764-D241-8028-894FD9569D7C}" type="presParOf" srcId="{B764B132-0961-414E-B6FA-FB0C6C1C6CED}" destId="{7111AE39-B455-7C4D-91F4-9E37E3822D07}" srcOrd="0" destOrd="0" presId="urn:microsoft.com/office/officeart/2008/layout/HorizontalMultiLevelHierarchy#62"/>
    <dgm:cxn modelId="{F0B6D5A4-3FD4-E44D-B4F5-62ED3C75A193}" type="presParOf" srcId="{B764B132-0961-414E-B6FA-FB0C6C1C6CED}" destId="{551EC4E6-AE1D-DD43-B7C4-D7EFBEA2E636}" srcOrd="1" destOrd="0" presId="urn:microsoft.com/office/officeart/2008/layout/HorizontalMultiLevelHierarchy#62"/>
    <dgm:cxn modelId="{C6D3E0C9-7A85-FB43-93B5-A6EAB63EA1C3}" type="presParOf" srcId="{551EC4E6-AE1D-DD43-B7C4-D7EFBEA2E636}" destId="{082A771F-69AF-7C4C-86CB-DF1CD8CB6581}" srcOrd="0" destOrd="0" presId="urn:microsoft.com/office/officeart/2008/layout/HorizontalMultiLevelHierarchy#62"/>
    <dgm:cxn modelId="{C54DB442-9983-4D47-AB55-2B47FAF38EB9}" type="presParOf" srcId="{082A771F-69AF-7C4C-86CB-DF1CD8CB6581}" destId="{F726EDD3-E670-9B47-8786-4F599884289D}" srcOrd="0" destOrd="0" presId="urn:microsoft.com/office/officeart/2008/layout/HorizontalMultiLevelHierarchy#62"/>
    <dgm:cxn modelId="{D2CFCD3C-A40C-E74F-B9FF-8831895C5683}" type="presParOf" srcId="{551EC4E6-AE1D-DD43-B7C4-D7EFBEA2E636}" destId="{7B40AE63-0EA3-0747-BCE5-5F3AB0355BF2}" srcOrd="1" destOrd="0" presId="urn:microsoft.com/office/officeart/2008/layout/HorizontalMultiLevelHierarchy#62"/>
    <dgm:cxn modelId="{7AF688B7-059B-1141-9437-F4F32FF31245}" type="presParOf" srcId="{7B40AE63-0EA3-0747-BCE5-5F3AB0355BF2}" destId="{C852AF5D-E3CA-F844-B775-08DD6E6FB940}" srcOrd="0" destOrd="0" presId="urn:microsoft.com/office/officeart/2008/layout/HorizontalMultiLevelHierarchy#62"/>
    <dgm:cxn modelId="{CA169B41-9922-4840-ACB6-4AD1D255C9E4}" type="presParOf" srcId="{7B40AE63-0EA3-0747-BCE5-5F3AB0355BF2}" destId="{30463D07-8E7F-3146-97CE-76CE82648742}" srcOrd="1" destOrd="0" presId="urn:microsoft.com/office/officeart/2008/layout/HorizontalMultiLevelHierarchy#62"/>
    <dgm:cxn modelId="{E667BE12-5A39-104E-BEE2-8788070C70A3}" type="presParOf" srcId="{551EC4E6-AE1D-DD43-B7C4-D7EFBEA2E636}" destId="{93180932-306E-E545-95F9-2A5635FDC9F1}" srcOrd="2" destOrd="0" presId="urn:microsoft.com/office/officeart/2008/layout/HorizontalMultiLevelHierarchy#62"/>
    <dgm:cxn modelId="{3D6116FC-0122-B149-9AC5-2EC4CA23A47C}" type="presParOf" srcId="{93180932-306E-E545-95F9-2A5635FDC9F1}" destId="{7A2CD5A7-70D6-DE44-803D-0740544CB367}" srcOrd="0" destOrd="0" presId="urn:microsoft.com/office/officeart/2008/layout/HorizontalMultiLevelHierarchy#62"/>
    <dgm:cxn modelId="{FDED369B-B36B-FB46-8548-0E0F0C41E895}" type="presParOf" srcId="{551EC4E6-AE1D-DD43-B7C4-D7EFBEA2E636}" destId="{A0C9905E-6DBF-7645-94A7-C4BCDADC46B9}" srcOrd="3" destOrd="0" presId="urn:microsoft.com/office/officeart/2008/layout/HorizontalMultiLevelHierarchy#62"/>
    <dgm:cxn modelId="{17398B5F-DF1C-EF47-912B-1036F852E0E8}" type="presParOf" srcId="{A0C9905E-6DBF-7645-94A7-C4BCDADC46B9}" destId="{D3E2E567-EC04-E743-9B8C-985408EA1058}" srcOrd="0" destOrd="0" presId="urn:microsoft.com/office/officeart/2008/layout/HorizontalMultiLevelHierarchy#62"/>
    <dgm:cxn modelId="{25269992-650B-7F43-A425-588F43E94F68}" type="presParOf" srcId="{A0C9905E-6DBF-7645-94A7-C4BCDADC46B9}" destId="{1488A531-D252-B440-B1DA-4363F37F8970}" srcOrd="1" destOrd="0" presId="urn:microsoft.com/office/officeart/2008/layout/HorizontalMultiLevelHierarchy#62"/>
    <dgm:cxn modelId="{0FE1FB8B-D2A6-A94C-8CC2-8BC36044B43B}" type="presParOf" srcId="{551EC4E6-AE1D-DD43-B7C4-D7EFBEA2E636}" destId="{1F2800E8-CF94-FD43-8D0E-7E4B278315B1}" srcOrd="4" destOrd="0" presId="urn:microsoft.com/office/officeart/2008/layout/HorizontalMultiLevelHierarchy#62"/>
    <dgm:cxn modelId="{8A61E3FC-9D4F-604F-A568-0515095E0647}" type="presParOf" srcId="{1F2800E8-CF94-FD43-8D0E-7E4B278315B1}" destId="{938A9782-2B6B-8141-99DA-6568305E0C38}" srcOrd="0" destOrd="0" presId="urn:microsoft.com/office/officeart/2008/layout/HorizontalMultiLevelHierarchy#62"/>
    <dgm:cxn modelId="{883ADA71-AA7A-B347-A81A-705AF6712944}" type="presParOf" srcId="{551EC4E6-AE1D-DD43-B7C4-D7EFBEA2E636}" destId="{7377E58F-198D-DE48-B3AF-2D2AF67C403D}" srcOrd="5" destOrd="0" presId="urn:microsoft.com/office/officeart/2008/layout/HorizontalMultiLevelHierarchy#62"/>
    <dgm:cxn modelId="{4CDBAB41-8B65-6A4D-8BED-EBA87895F72D}" type="presParOf" srcId="{7377E58F-198D-DE48-B3AF-2D2AF67C403D}" destId="{1C998B4A-F8C8-5D49-862A-38B9C7611407}" srcOrd="0" destOrd="0" presId="urn:microsoft.com/office/officeart/2008/layout/HorizontalMultiLevelHierarchy#62"/>
    <dgm:cxn modelId="{0D54B57C-9C0F-A544-BA1E-EAD788CE8FF3}" type="presParOf" srcId="{7377E58F-198D-DE48-B3AF-2D2AF67C403D}" destId="{F9C8551A-E3F5-1A41-9D81-BA411262A93F}" srcOrd="1" destOrd="0" presId="urn:microsoft.com/office/officeart/2008/layout/HorizontalMultiLevelHierarchy#6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2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62" loCatId="" qsTypeId="urn:microsoft.com/office/officeart/2005/8/quickstyle/simple5#61" qsCatId="simple" csTypeId="urn:microsoft.com/office/officeart/2005/8/colors/accent0_1#6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r>
            <a:rPr lang="en-US" altLang="zh-CN" sz="2800" dirty="0">
              <a:latin typeface="Microsoft YaHei" charset="-122"/>
              <a:ea typeface="Microsoft YaHei" charset="-122"/>
              <a:cs typeface="Microsoft YaHei" charset="-122"/>
            </a:rPr>
            <a:t>2.3</a:t>
          </a:r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 市场均衡分析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r>
            <a:rPr lang="en-US" altLang="zh-CN" sz="2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2.3.1</a:t>
          </a:r>
          <a:r>
            <a:rPr lang="zh-CN" altLang="en-US" sz="2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 市场均衡与供求法则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r>
            <a:rPr lang="en-US" altLang="zh-CN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2.3.2</a:t>
          </a:r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市场均衡的变动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r>
            <a:rPr lang="en-US" altLang="zh-CN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2.3.3</a:t>
          </a:r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价格管制对市场均衡的影响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27650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01033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DC9E8B3C-3F3B-4149-BC23-B25E4131288C}" type="presOf" srcId="{A73DCD64-89DF-3E4C-9543-0D417B51464E}" destId="{082A771F-69AF-7C4C-86CB-DF1CD8CB6581}" srcOrd="0" destOrd="0" presId="urn:microsoft.com/office/officeart/2008/layout/HorizontalMultiLevelHierarchy#62"/>
    <dgm:cxn modelId="{3796E54E-14E9-F342-8898-57264D31100E}" type="presOf" srcId="{2EFE4671-8583-3540-9262-1FC578B666F4}" destId="{3013142F-A3C7-F746-853E-2CA8B540A8DE}" srcOrd="0" destOrd="0" presId="urn:microsoft.com/office/officeart/2008/layout/HorizontalMultiLevelHierarchy#62"/>
    <dgm:cxn modelId="{042D977D-FE8B-A343-A1C4-7E878C54E91C}" type="presOf" srcId="{9BA062DA-6B7A-FC4F-B1BB-7CC4C74C72CE}" destId="{1C998B4A-F8C8-5D49-862A-38B9C7611407}" srcOrd="0" destOrd="0" presId="urn:microsoft.com/office/officeart/2008/layout/HorizontalMultiLevelHierarchy#62"/>
    <dgm:cxn modelId="{14F21081-0EDB-6D4C-8425-37C3D969F5C4}" type="presOf" srcId="{773FD5F0-F007-F148-886B-86E72F86266E}" destId="{D3E2E567-EC04-E743-9B8C-985408EA1058}" srcOrd="0" destOrd="0" presId="urn:microsoft.com/office/officeart/2008/layout/HorizontalMultiLevelHierarchy#62"/>
    <dgm:cxn modelId="{7ECE7789-4614-AC48-95BF-6A5D5B40D7EC}" type="presOf" srcId="{A73DCD64-89DF-3E4C-9543-0D417B51464E}" destId="{F726EDD3-E670-9B47-8786-4F599884289D}" srcOrd="1" destOrd="0" presId="urn:microsoft.com/office/officeart/2008/layout/HorizontalMultiLevelHierarchy#62"/>
    <dgm:cxn modelId="{1373AF9C-2F3F-3B40-A342-15FA9054558A}" type="presOf" srcId="{BDC2CFA9-99C6-8347-9628-F8B57513FB8C}" destId="{7A2CD5A7-70D6-DE44-803D-0740544CB367}" srcOrd="1" destOrd="0" presId="urn:microsoft.com/office/officeart/2008/layout/HorizontalMultiLevelHierarchy#62"/>
    <dgm:cxn modelId="{88FDDEAF-8E96-874D-93FD-C129B07CE28F}" type="presOf" srcId="{BDC2CFA9-99C6-8347-9628-F8B57513FB8C}" destId="{93180932-306E-E545-95F9-2A5635FDC9F1}" srcOrd="0" destOrd="0" presId="urn:microsoft.com/office/officeart/2008/layout/HorizontalMultiLevelHierarchy#62"/>
    <dgm:cxn modelId="{27AA05C6-7FCE-B646-87DF-C8757B130C0A}" type="presOf" srcId="{DD5BF61D-B843-C744-B9A9-3312A1287EF4}" destId="{C852AF5D-E3CA-F844-B775-08DD6E6FB940}" srcOrd="0" destOrd="0" presId="urn:microsoft.com/office/officeart/2008/layout/HorizontalMultiLevelHierarchy#62"/>
    <dgm:cxn modelId="{B23C7ED5-06B4-904D-AEF0-13D3321AB837}" type="presOf" srcId="{45267C76-6276-B44A-878A-9D61B556EBD7}" destId="{1F2800E8-CF94-FD43-8D0E-7E4B278315B1}" srcOrd="0" destOrd="0" presId="urn:microsoft.com/office/officeart/2008/layout/HorizontalMultiLevelHierarchy#62"/>
    <dgm:cxn modelId="{A3BF86E0-2A30-804C-972C-8711E166E980}" type="presOf" srcId="{45267C76-6276-B44A-878A-9D61B556EBD7}" destId="{938A9782-2B6B-8141-99DA-6568305E0C38}" srcOrd="1" destOrd="0" presId="urn:microsoft.com/office/officeart/2008/layout/HorizontalMultiLevelHierarchy#62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C0BFEB-4E36-CC42-A9F5-5D3A5A643746}" type="presOf" srcId="{CC08C8E7-D5AB-9C4F-A78B-4A8C57EB2D22}" destId="{7111AE39-B455-7C4D-91F4-9E37E3822D07}" srcOrd="0" destOrd="0" presId="urn:microsoft.com/office/officeart/2008/layout/HorizontalMultiLevelHierarchy#62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1572880D-A652-D140-86B7-710E6762B8D7}" type="presParOf" srcId="{3013142F-A3C7-F746-853E-2CA8B540A8DE}" destId="{B764B132-0961-414E-B6FA-FB0C6C1C6CED}" srcOrd="0" destOrd="0" presId="urn:microsoft.com/office/officeart/2008/layout/HorizontalMultiLevelHierarchy#62"/>
    <dgm:cxn modelId="{CD1A62A0-4FB9-8A48-87AA-5958A162D114}" type="presParOf" srcId="{B764B132-0961-414E-B6FA-FB0C6C1C6CED}" destId="{7111AE39-B455-7C4D-91F4-9E37E3822D07}" srcOrd="0" destOrd="0" presId="urn:microsoft.com/office/officeart/2008/layout/HorizontalMultiLevelHierarchy#62"/>
    <dgm:cxn modelId="{2250E8A9-FE19-5143-9921-9A662DD6A7B1}" type="presParOf" srcId="{B764B132-0961-414E-B6FA-FB0C6C1C6CED}" destId="{551EC4E6-AE1D-DD43-B7C4-D7EFBEA2E636}" srcOrd="1" destOrd="0" presId="urn:microsoft.com/office/officeart/2008/layout/HorizontalMultiLevelHierarchy#62"/>
    <dgm:cxn modelId="{F99920E9-5328-4943-BC61-2F8A26344AAB}" type="presParOf" srcId="{551EC4E6-AE1D-DD43-B7C4-D7EFBEA2E636}" destId="{082A771F-69AF-7C4C-86CB-DF1CD8CB6581}" srcOrd="0" destOrd="0" presId="urn:microsoft.com/office/officeart/2008/layout/HorizontalMultiLevelHierarchy#62"/>
    <dgm:cxn modelId="{0FF7C867-4D88-EB42-8695-C3A86567CABB}" type="presParOf" srcId="{082A771F-69AF-7C4C-86CB-DF1CD8CB6581}" destId="{F726EDD3-E670-9B47-8786-4F599884289D}" srcOrd="0" destOrd="0" presId="urn:microsoft.com/office/officeart/2008/layout/HorizontalMultiLevelHierarchy#62"/>
    <dgm:cxn modelId="{8C9DBE70-FB06-8746-B5C3-0774EB14D2F3}" type="presParOf" srcId="{551EC4E6-AE1D-DD43-B7C4-D7EFBEA2E636}" destId="{7B40AE63-0EA3-0747-BCE5-5F3AB0355BF2}" srcOrd="1" destOrd="0" presId="urn:microsoft.com/office/officeart/2008/layout/HorizontalMultiLevelHierarchy#62"/>
    <dgm:cxn modelId="{BEA93B13-46D0-FA45-8138-3FE2E72D5C90}" type="presParOf" srcId="{7B40AE63-0EA3-0747-BCE5-5F3AB0355BF2}" destId="{C852AF5D-E3CA-F844-B775-08DD6E6FB940}" srcOrd="0" destOrd="0" presId="urn:microsoft.com/office/officeart/2008/layout/HorizontalMultiLevelHierarchy#62"/>
    <dgm:cxn modelId="{7530BE74-A1CF-E84E-BA2D-7A9D4781AE68}" type="presParOf" srcId="{7B40AE63-0EA3-0747-BCE5-5F3AB0355BF2}" destId="{30463D07-8E7F-3146-97CE-76CE82648742}" srcOrd="1" destOrd="0" presId="urn:microsoft.com/office/officeart/2008/layout/HorizontalMultiLevelHierarchy#62"/>
    <dgm:cxn modelId="{8533C248-40AF-5D4E-83A1-6BB75E76BF6C}" type="presParOf" srcId="{551EC4E6-AE1D-DD43-B7C4-D7EFBEA2E636}" destId="{93180932-306E-E545-95F9-2A5635FDC9F1}" srcOrd="2" destOrd="0" presId="urn:microsoft.com/office/officeart/2008/layout/HorizontalMultiLevelHierarchy#62"/>
    <dgm:cxn modelId="{8FD3369E-829A-5348-9E08-D34733974A77}" type="presParOf" srcId="{93180932-306E-E545-95F9-2A5635FDC9F1}" destId="{7A2CD5A7-70D6-DE44-803D-0740544CB367}" srcOrd="0" destOrd="0" presId="urn:microsoft.com/office/officeart/2008/layout/HorizontalMultiLevelHierarchy#62"/>
    <dgm:cxn modelId="{00755DE6-8FB6-C345-8E34-2A82941EF2F5}" type="presParOf" srcId="{551EC4E6-AE1D-DD43-B7C4-D7EFBEA2E636}" destId="{A0C9905E-6DBF-7645-94A7-C4BCDADC46B9}" srcOrd="3" destOrd="0" presId="urn:microsoft.com/office/officeart/2008/layout/HorizontalMultiLevelHierarchy#62"/>
    <dgm:cxn modelId="{D55D713A-C5D9-FD43-BE2A-CB41BE4FDEB7}" type="presParOf" srcId="{A0C9905E-6DBF-7645-94A7-C4BCDADC46B9}" destId="{D3E2E567-EC04-E743-9B8C-985408EA1058}" srcOrd="0" destOrd="0" presId="urn:microsoft.com/office/officeart/2008/layout/HorizontalMultiLevelHierarchy#62"/>
    <dgm:cxn modelId="{0BD95A02-AC12-C447-9FDA-081B6AAA8E1D}" type="presParOf" srcId="{A0C9905E-6DBF-7645-94A7-C4BCDADC46B9}" destId="{1488A531-D252-B440-B1DA-4363F37F8970}" srcOrd="1" destOrd="0" presId="urn:microsoft.com/office/officeart/2008/layout/HorizontalMultiLevelHierarchy#62"/>
    <dgm:cxn modelId="{DA22846E-221E-1145-B83C-5E6034BB6FD4}" type="presParOf" srcId="{551EC4E6-AE1D-DD43-B7C4-D7EFBEA2E636}" destId="{1F2800E8-CF94-FD43-8D0E-7E4B278315B1}" srcOrd="4" destOrd="0" presId="urn:microsoft.com/office/officeart/2008/layout/HorizontalMultiLevelHierarchy#62"/>
    <dgm:cxn modelId="{EB2E2BAC-6F00-3A48-8265-8C6922B1E91C}" type="presParOf" srcId="{1F2800E8-CF94-FD43-8D0E-7E4B278315B1}" destId="{938A9782-2B6B-8141-99DA-6568305E0C38}" srcOrd="0" destOrd="0" presId="urn:microsoft.com/office/officeart/2008/layout/HorizontalMultiLevelHierarchy#62"/>
    <dgm:cxn modelId="{2889517A-934B-6B46-93E4-BC13467F3D0F}" type="presParOf" srcId="{551EC4E6-AE1D-DD43-B7C4-D7EFBEA2E636}" destId="{7377E58F-198D-DE48-B3AF-2D2AF67C403D}" srcOrd="5" destOrd="0" presId="urn:microsoft.com/office/officeart/2008/layout/HorizontalMultiLevelHierarchy#62"/>
    <dgm:cxn modelId="{FE12D8EB-4005-304F-B4D0-F9D503110006}" type="presParOf" srcId="{7377E58F-198D-DE48-B3AF-2D2AF67C403D}" destId="{1C998B4A-F8C8-5D49-862A-38B9C7611407}" srcOrd="0" destOrd="0" presId="urn:microsoft.com/office/officeart/2008/layout/HorizontalMultiLevelHierarchy#62"/>
    <dgm:cxn modelId="{E445A840-D25E-4440-B9FE-BB6DCD4F04F3}" type="presParOf" srcId="{7377E58F-198D-DE48-B3AF-2D2AF67C403D}" destId="{F9C8551A-E3F5-1A41-9D81-BA411262A93F}" srcOrd="1" destOrd="0" presId="urn:microsoft.com/office/officeart/2008/layout/HorizontalMultiLevelHierarchy#6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3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63" loCatId="" qsTypeId="urn:microsoft.com/office/officeart/2005/8/quickstyle/simple5#62" qsCatId="simple" csTypeId="urn:microsoft.com/office/officeart/2005/8/colors/accent0_1#62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r>
            <a:rPr lang="en-US" altLang="zh-CN" sz="1100" dirty="0">
              <a:latin typeface="Microsoft YaHei" charset="-122"/>
              <a:ea typeface="Microsoft YaHei" charset="-122"/>
              <a:cs typeface="Microsoft YaHei" charset="-122"/>
            </a:rPr>
            <a:t>2.3</a:t>
          </a:r>
          <a:r>
            <a:rPr lang="zh-CN" altLang="en-US" sz="1100" dirty="0">
              <a:latin typeface="Microsoft YaHei" charset="-122"/>
              <a:ea typeface="Microsoft YaHei" charset="-122"/>
              <a:cs typeface="Microsoft YaHei" charset="-122"/>
            </a:rPr>
            <a:t> 市场均衡分析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endParaRPr lang="zh-CN" altLang="en-US" sz="1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endParaRPr lang="zh-CN" altLang="en-US" sz="1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2.3.1</a:t>
          </a:r>
          <a:r>
            <a:rPr lang="zh-CN" altLang="en-US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市场均衡与供求法则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endParaRPr lang="zh-CN" altLang="en-US" sz="1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r>
            <a:rPr lang="en-US" altLang="zh-CN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2.3.2</a:t>
          </a:r>
          <a:r>
            <a:rPr lang="zh-CN" altLang="en-US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市场均衡的变动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endParaRPr lang="zh-CN" altLang="en-US" sz="1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r>
            <a:rPr lang="en-US" altLang="zh-CN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2.3.3</a:t>
          </a:r>
          <a:r>
            <a:rPr lang="zh-CN" altLang="en-US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价格管制对市场均衡的影响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endParaRPr lang="zh-CN" altLang="en-US" sz="1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X="72072" custScaleY="68899" custLinFactX="-45313" custLinFactNeighborX="-100000" custLinFactNeighborY="0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 custScaleX="148502" custScaleY="81604" custLinFactNeighborX="36613" custLinFactNeighborY="-674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50036" custScaleY="81604" custLinFactNeighborX="36613" custLinFactNeighborY="-674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48502" custScaleY="81604" custLinFactNeighborX="36613" custLinFactNeighborY="-6746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E200C010-DFB8-664B-B818-9534A043CE35}" type="presOf" srcId="{45267C76-6276-B44A-878A-9D61B556EBD7}" destId="{1F2800E8-CF94-FD43-8D0E-7E4B278315B1}" srcOrd="0" destOrd="0" presId="urn:microsoft.com/office/officeart/2008/layout/HorizontalMultiLevelHierarchy#63"/>
    <dgm:cxn modelId="{8A4FEF11-8DCE-1244-9F37-7999B968C6EE}" type="presOf" srcId="{9BA062DA-6B7A-FC4F-B1BB-7CC4C74C72CE}" destId="{1C998B4A-F8C8-5D49-862A-38B9C7611407}" srcOrd="0" destOrd="0" presId="urn:microsoft.com/office/officeart/2008/layout/HorizontalMultiLevelHierarchy#63"/>
    <dgm:cxn modelId="{8A95DA26-40CE-6943-8481-C426C66EFD94}" type="presOf" srcId="{DD5BF61D-B843-C744-B9A9-3312A1287EF4}" destId="{C852AF5D-E3CA-F844-B775-08DD6E6FB940}" srcOrd="0" destOrd="0" presId="urn:microsoft.com/office/officeart/2008/layout/HorizontalMultiLevelHierarchy#63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A7036C2B-B3D1-BF4C-AE8F-9B82BF72CCD4}" type="presOf" srcId="{CC08C8E7-D5AB-9C4F-A78B-4A8C57EB2D22}" destId="{7111AE39-B455-7C4D-91F4-9E37E3822D07}" srcOrd="0" destOrd="0" presId="urn:microsoft.com/office/officeart/2008/layout/HorizontalMultiLevelHierarchy#63"/>
    <dgm:cxn modelId="{529CDE2E-AD57-E648-AE74-665FA8A02AB0}" type="presOf" srcId="{A73DCD64-89DF-3E4C-9543-0D417B51464E}" destId="{F726EDD3-E670-9B47-8786-4F599884289D}" srcOrd="1" destOrd="0" presId="urn:microsoft.com/office/officeart/2008/layout/HorizontalMultiLevelHierarchy#63"/>
    <dgm:cxn modelId="{36E44F34-64B2-144A-B367-7307E164207F}" type="presOf" srcId="{773FD5F0-F007-F148-886B-86E72F86266E}" destId="{D3E2E567-EC04-E743-9B8C-985408EA1058}" srcOrd="0" destOrd="0" presId="urn:microsoft.com/office/officeart/2008/layout/HorizontalMultiLevelHierarchy#63"/>
    <dgm:cxn modelId="{6E45335F-6B62-6445-9B16-57F9381CED3A}" type="presOf" srcId="{BDC2CFA9-99C6-8347-9628-F8B57513FB8C}" destId="{7A2CD5A7-70D6-DE44-803D-0740544CB367}" srcOrd="1" destOrd="0" presId="urn:microsoft.com/office/officeart/2008/layout/HorizontalMultiLevelHierarchy#63"/>
    <dgm:cxn modelId="{99C94584-1005-F34E-8B74-6EFD176BBC15}" type="presOf" srcId="{45267C76-6276-B44A-878A-9D61B556EBD7}" destId="{938A9782-2B6B-8141-99DA-6568305E0C38}" srcOrd="1" destOrd="0" presId="urn:microsoft.com/office/officeart/2008/layout/HorizontalMultiLevelHierarchy#63"/>
    <dgm:cxn modelId="{1F91BBC2-2A57-B546-B8E0-5D82815E3B2F}" type="presOf" srcId="{BDC2CFA9-99C6-8347-9628-F8B57513FB8C}" destId="{93180932-306E-E545-95F9-2A5635FDC9F1}" srcOrd="0" destOrd="0" presId="urn:microsoft.com/office/officeart/2008/layout/HorizontalMultiLevelHierarchy#63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4B650AF0-D0F3-1146-858D-1594DC56DF57}" type="presOf" srcId="{A73DCD64-89DF-3E4C-9543-0D417B51464E}" destId="{082A771F-69AF-7C4C-86CB-DF1CD8CB6581}" srcOrd="0" destOrd="0" presId="urn:microsoft.com/office/officeart/2008/layout/HorizontalMultiLevelHierarchy#63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A6F141FC-0159-EF4E-A797-3180C208DC1A}" type="presOf" srcId="{2EFE4671-8583-3540-9262-1FC578B666F4}" destId="{3013142F-A3C7-F746-853E-2CA8B540A8DE}" srcOrd="0" destOrd="0" presId="urn:microsoft.com/office/officeart/2008/layout/HorizontalMultiLevelHierarchy#63"/>
    <dgm:cxn modelId="{859687F4-CD95-4847-B4AE-9773D2667F50}" type="presParOf" srcId="{3013142F-A3C7-F746-853E-2CA8B540A8DE}" destId="{B764B132-0961-414E-B6FA-FB0C6C1C6CED}" srcOrd="0" destOrd="0" presId="urn:microsoft.com/office/officeart/2008/layout/HorizontalMultiLevelHierarchy#63"/>
    <dgm:cxn modelId="{E70534A8-E017-744F-B029-0D07037DE2AF}" type="presParOf" srcId="{B764B132-0961-414E-B6FA-FB0C6C1C6CED}" destId="{7111AE39-B455-7C4D-91F4-9E37E3822D07}" srcOrd="0" destOrd="0" presId="urn:microsoft.com/office/officeart/2008/layout/HorizontalMultiLevelHierarchy#63"/>
    <dgm:cxn modelId="{C935D01A-0F20-AF4C-9160-EF1037DA8723}" type="presParOf" srcId="{B764B132-0961-414E-B6FA-FB0C6C1C6CED}" destId="{551EC4E6-AE1D-DD43-B7C4-D7EFBEA2E636}" srcOrd="1" destOrd="0" presId="urn:microsoft.com/office/officeart/2008/layout/HorizontalMultiLevelHierarchy#63"/>
    <dgm:cxn modelId="{4208A3E7-804E-354C-AD95-45DDCA9BDE70}" type="presParOf" srcId="{551EC4E6-AE1D-DD43-B7C4-D7EFBEA2E636}" destId="{082A771F-69AF-7C4C-86CB-DF1CD8CB6581}" srcOrd="0" destOrd="0" presId="urn:microsoft.com/office/officeart/2008/layout/HorizontalMultiLevelHierarchy#63"/>
    <dgm:cxn modelId="{8316C96D-7715-FE4E-BBDF-79FF039756E8}" type="presParOf" srcId="{082A771F-69AF-7C4C-86CB-DF1CD8CB6581}" destId="{F726EDD3-E670-9B47-8786-4F599884289D}" srcOrd="0" destOrd="0" presId="urn:microsoft.com/office/officeart/2008/layout/HorizontalMultiLevelHierarchy#63"/>
    <dgm:cxn modelId="{828EA13C-AA9E-6940-ADBF-76327AD95A57}" type="presParOf" srcId="{551EC4E6-AE1D-DD43-B7C4-D7EFBEA2E636}" destId="{7B40AE63-0EA3-0747-BCE5-5F3AB0355BF2}" srcOrd="1" destOrd="0" presId="urn:microsoft.com/office/officeart/2008/layout/HorizontalMultiLevelHierarchy#63"/>
    <dgm:cxn modelId="{05017C8A-F647-A64E-AEFE-189AA7B027CA}" type="presParOf" srcId="{7B40AE63-0EA3-0747-BCE5-5F3AB0355BF2}" destId="{C852AF5D-E3CA-F844-B775-08DD6E6FB940}" srcOrd="0" destOrd="0" presId="urn:microsoft.com/office/officeart/2008/layout/HorizontalMultiLevelHierarchy#63"/>
    <dgm:cxn modelId="{399776BC-AF99-1C46-8A98-8203399D7338}" type="presParOf" srcId="{7B40AE63-0EA3-0747-BCE5-5F3AB0355BF2}" destId="{30463D07-8E7F-3146-97CE-76CE82648742}" srcOrd="1" destOrd="0" presId="urn:microsoft.com/office/officeart/2008/layout/HorizontalMultiLevelHierarchy#63"/>
    <dgm:cxn modelId="{49F41D0F-2B8C-9948-94CE-9BAF4EFD0437}" type="presParOf" srcId="{551EC4E6-AE1D-DD43-B7C4-D7EFBEA2E636}" destId="{93180932-306E-E545-95F9-2A5635FDC9F1}" srcOrd="2" destOrd="0" presId="urn:microsoft.com/office/officeart/2008/layout/HorizontalMultiLevelHierarchy#63"/>
    <dgm:cxn modelId="{06BEB4D4-302F-B245-AFF0-B56DFB491852}" type="presParOf" srcId="{93180932-306E-E545-95F9-2A5635FDC9F1}" destId="{7A2CD5A7-70D6-DE44-803D-0740544CB367}" srcOrd="0" destOrd="0" presId="urn:microsoft.com/office/officeart/2008/layout/HorizontalMultiLevelHierarchy#63"/>
    <dgm:cxn modelId="{044680DB-3530-BB43-A1E9-67EE0BEDE380}" type="presParOf" srcId="{551EC4E6-AE1D-DD43-B7C4-D7EFBEA2E636}" destId="{A0C9905E-6DBF-7645-94A7-C4BCDADC46B9}" srcOrd="3" destOrd="0" presId="urn:microsoft.com/office/officeart/2008/layout/HorizontalMultiLevelHierarchy#63"/>
    <dgm:cxn modelId="{15236A26-3EF9-B843-B019-4CB6B164BEA1}" type="presParOf" srcId="{A0C9905E-6DBF-7645-94A7-C4BCDADC46B9}" destId="{D3E2E567-EC04-E743-9B8C-985408EA1058}" srcOrd="0" destOrd="0" presId="urn:microsoft.com/office/officeart/2008/layout/HorizontalMultiLevelHierarchy#63"/>
    <dgm:cxn modelId="{102B4E2B-C89F-5B42-9A0F-7DDF187B7C2B}" type="presParOf" srcId="{A0C9905E-6DBF-7645-94A7-C4BCDADC46B9}" destId="{1488A531-D252-B440-B1DA-4363F37F8970}" srcOrd="1" destOrd="0" presId="urn:microsoft.com/office/officeart/2008/layout/HorizontalMultiLevelHierarchy#63"/>
    <dgm:cxn modelId="{5DA0B8DE-E5FC-D649-901B-33416C4ABC89}" type="presParOf" srcId="{551EC4E6-AE1D-DD43-B7C4-D7EFBEA2E636}" destId="{1F2800E8-CF94-FD43-8D0E-7E4B278315B1}" srcOrd="4" destOrd="0" presId="urn:microsoft.com/office/officeart/2008/layout/HorizontalMultiLevelHierarchy#63"/>
    <dgm:cxn modelId="{C2DA3528-58C7-0A44-8FEE-F04183000D83}" type="presParOf" srcId="{1F2800E8-CF94-FD43-8D0E-7E4B278315B1}" destId="{938A9782-2B6B-8141-99DA-6568305E0C38}" srcOrd="0" destOrd="0" presId="urn:microsoft.com/office/officeart/2008/layout/HorizontalMultiLevelHierarchy#63"/>
    <dgm:cxn modelId="{B2440AC0-9B4B-4C41-8EFA-1867686C4F5A}" type="presParOf" srcId="{551EC4E6-AE1D-DD43-B7C4-D7EFBEA2E636}" destId="{7377E58F-198D-DE48-B3AF-2D2AF67C403D}" srcOrd="5" destOrd="0" presId="urn:microsoft.com/office/officeart/2008/layout/HorizontalMultiLevelHierarchy#63"/>
    <dgm:cxn modelId="{74D08587-421E-744B-9AA3-712603360F3F}" type="presParOf" srcId="{7377E58F-198D-DE48-B3AF-2D2AF67C403D}" destId="{1C998B4A-F8C8-5D49-862A-38B9C7611407}" srcOrd="0" destOrd="0" presId="urn:microsoft.com/office/officeart/2008/layout/HorizontalMultiLevelHierarchy#63"/>
    <dgm:cxn modelId="{A38ABB34-8069-8F45-B4E4-6946CECC04A3}" type="presParOf" srcId="{7377E58F-198D-DE48-B3AF-2D2AF67C403D}" destId="{F9C8551A-E3F5-1A41-9D81-BA411262A93F}" srcOrd="1" destOrd="0" presId="urn:microsoft.com/office/officeart/2008/layout/HorizontalMultiLevelHierarchy#6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4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63" loCatId="" qsTypeId="urn:microsoft.com/office/officeart/2005/8/quickstyle/simple5#62" qsCatId="simple" csTypeId="urn:microsoft.com/office/officeart/2005/8/colors/accent0_1#62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r>
            <a:rPr lang="en-US" altLang="zh-CN" sz="1100" dirty="0">
              <a:latin typeface="Microsoft YaHei" charset="-122"/>
              <a:ea typeface="Microsoft YaHei" charset="-122"/>
              <a:cs typeface="Microsoft YaHei" charset="-122"/>
            </a:rPr>
            <a:t>2.3</a:t>
          </a:r>
          <a:r>
            <a:rPr lang="zh-CN" altLang="en-US" sz="1100" dirty="0">
              <a:latin typeface="Microsoft YaHei" charset="-122"/>
              <a:ea typeface="Microsoft YaHei" charset="-122"/>
              <a:cs typeface="Microsoft YaHei" charset="-122"/>
            </a:rPr>
            <a:t> 市场均衡分析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endParaRPr lang="zh-CN" altLang="en-US" sz="1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endParaRPr lang="zh-CN" altLang="en-US" sz="1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2.3.1</a:t>
          </a:r>
          <a:r>
            <a:rPr lang="zh-CN" altLang="en-US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市场均衡与供求法则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endParaRPr lang="zh-CN" altLang="en-US" sz="1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r>
            <a:rPr lang="en-US" altLang="zh-CN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2.3.2</a:t>
          </a:r>
          <a:r>
            <a:rPr lang="zh-CN" altLang="en-US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市场均衡的变动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endParaRPr lang="zh-CN" altLang="en-US" sz="1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r>
            <a:rPr lang="en-US" altLang="zh-CN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2.3.3</a:t>
          </a:r>
          <a:r>
            <a:rPr lang="zh-CN" altLang="en-US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价格管制对市场均衡的影响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endParaRPr lang="zh-CN" altLang="en-US" sz="1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X="72072" custScaleY="68899" custLinFactX="-45313" custLinFactNeighborX="-100000" custLinFactNeighborY="0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 custScaleX="148502" custScaleY="81604" custLinFactNeighborX="36613" custLinFactNeighborY="-674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50036" custScaleY="81604" custLinFactNeighborX="36613" custLinFactNeighborY="-674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48502" custScaleY="81604" custLinFactNeighborX="36613" custLinFactNeighborY="-6746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D3A8D118-FCB0-7B46-9F05-3DE5CD40659D}" type="presOf" srcId="{45267C76-6276-B44A-878A-9D61B556EBD7}" destId="{938A9782-2B6B-8141-99DA-6568305E0C38}" srcOrd="1" destOrd="0" presId="urn:microsoft.com/office/officeart/2008/layout/HorizontalMultiLevelHierarchy#63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E77B1F30-C712-AB46-BB97-22EA5EB31757}" type="presOf" srcId="{9BA062DA-6B7A-FC4F-B1BB-7CC4C74C72CE}" destId="{1C998B4A-F8C8-5D49-862A-38B9C7611407}" srcOrd="0" destOrd="0" presId="urn:microsoft.com/office/officeart/2008/layout/HorizontalMultiLevelHierarchy#63"/>
    <dgm:cxn modelId="{91658459-646E-2642-813C-8B33A5A2E56B}" type="presOf" srcId="{BDC2CFA9-99C6-8347-9628-F8B57513FB8C}" destId="{93180932-306E-E545-95F9-2A5635FDC9F1}" srcOrd="0" destOrd="0" presId="urn:microsoft.com/office/officeart/2008/layout/HorizontalMultiLevelHierarchy#63"/>
    <dgm:cxn modelId="{595FEC5C-025F-D649-BEB0-597AC3DA7135}" type="presOf" srcId="{2EFE4671-8583-3540-9262-1FC578B666F4}" destId="{3013142F-A3C7-F746-853E-2CA8B540A8DE}" srcOrd="0" destOrd="0" presId="urn:microsoft.com/office/officeart/2008/layout/HorizontalMultiLevelHierarchy#63"/>
    <dgm:cxn modelId="{8CB07073-B7EA-054A-9F0B-922DBFCCEF3C}" type="presOf" srcId="{CC08C8E7-D5AB-9C4F-A78B-4A8C57EB2D22}" destId="{7111AE39-B455-7C4D-91F4-9E37E3822D07}" srcOrd="0" destOrd="0" presId="urn:microsoft.com/office/officeart/2008/layout/HorizontalMultiLevelHierarchy#63"/>
    <dgm:cxn modelId="{A69C657D-0B15-CB46-BCAC-344112DBE790}" type="presOf" srcId="{773FD5F0-F007-F148-886B-86E72F86266E}" destId="{D3E2E567-EC04-E743-9B8C-985408EA1058}" srcOrd="0" destOrd="0" presId="urn:microsoft.com/office/officeart/2008/layout/HorizontalMultiLevelHierarchy#63"/>
    <dgm:cxn modelId="{D626F18C-0172-BE4E-A346-B2FDFB2AB961}" type="presOf" srcId="{45267C76-6276-B44A-878A-9D61B556EBD7}" destId="{1F2800E8-CF94-FD43-8D0E-7E4B278315B1}" srcOrd="0" destOrd="0" presId="urn:microsoft.com/office/officeart/2008/layout/HorizontalMultiLevelHierarchy#63"/>
    <dgm:cxn modelId="{583891A7-AE53-9241-8ABE-CB85D83BBE18}" type="presOf" srcId="{A73DCD64-89DF-3E4C-9543-0D417B51464E}" destId="{082A771F-69AF-7C4C-86CB-DF1CD8CB6581}" srcOrd="0" destOrd="0" presId="urn:microsoft.com/office/officeart/2008/layout/HorizontalMultiLevelHierarchy#63"/>
    <dgm:cxn modelId="{FDDEADAB-CCDC-AF4C-94B2-B28C6CB749C6}" type="presOf" srcId="{A73DCD64-89DF-3E4C-9543-0D417B51464E}" destId="{F726EDD3-E670-9B47-8786-4F599884289D}" srcOrd="1" destOrd="0" presId="urn:microsoft.com/office/officeart/2008/layout/HorizontalMultiLevelHierarchy#63"/>
    <dgm:cxn modelId="{33F2CFC2-12B9-1B41-8D6C-9932EB997C6C}" type="presOf" srcId="{DD5BF61D-B843-C744-B9A9-3312A1287EF4}" destId="{C852AF5D-E3CA-F844-B775-08DD6E6FB940}" srcOrd="0" destOrd="0" presId="urn:microsoft.com/office/officeart/2008/layout/HorizontalMultiLevelHierarchy#63"/>
    <dgm:cxn modelId="{068D1EC5-0A7F-EE48-91B8-7D174F5847E7}" type="presOf" srcId="{BDC2CFA9-99C6-8347-9628-F8B57513FB8C}" destId="{7A2CD5A7-70D6-DE44-803D-0740544CB367}" srcOrd="1" destOrd="0" presId="urn:microsoft.com/office/officeart/2008/layout/HorizontalMultiLevelHierarchy#63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2CB7FC72-39B4-7142-BF70-BE735A16219F}" type="presParOf" srcId="{3013142F-A3C7-F746-853E-2CA8B540A8DE}" destId="{B764B132-0961-414E-B6FA-FB0C6C1C6CED}" srcOrd="0" destOrd="0" presId="urn:microsoft.com/office/officeart/2008/layout/HorizontalMultiLevelHierarchy#63"/>
    <dgm:cxn modelId="{6A03B278-CF82-8740-8F71-C5FD8B0946A0}" type="presParOf" srcId="{B764B132-0961-414E-B6FA-FB0C6C1C6CED}" destId="{7111AE39-B455-7C4D-91F4-9E37E3822D07}" srcOrd="0" destOrd="0" presId="urn:microsoft.com/office/officeart/2008/layout/HorizontalMultiLevelHierarchy#63"/>
    <dgm:cxn modelId="{93A2D7BB-85AA-084F-BF72-BAFBF674DBE0}" type="presParOf" srcId="{B764B132-0961-414E-B6FA-FB0C6C1C6CED}" destId="{551EC4E6-AE1D-DD43-B7C4-D7EFBEA2E636}" srcOrd="1" destOrd="0" presId="urn:microsoft.com/office/officeart/2008/layout/HorizontalMultiLevelHierarchy#63"/>
    <dgm:cxn modelId="{5449063F-EDD6-A940-88A4-BC5363A20E01}" type="presParOf" srcId="{551EC4E6-AE1D-DD43-B7C4-D7EFBEA2E636}" destId="{082A771F-69AF-7C4C-86CB-DF1CD8CB6581}" srcOrd="0" destOrd="0" presId="urn:microsoft.com/office/officeart/2008/layout/HorizontalMultiLevelHierarchy#63"/>
    <dgm:cxn modelId="{CB94ADF1-D482-1948-BF65-3899BFD3C60D}" type="presParOf" srcId="{082A771F-69AF-7C4C-86CB-DF1CD8CB6581}" destId="{F726EDD3-E670-9B47-8786-4F599884289D}" srcOrd="0" destOrd="0" presId="urn:microsoft.com/office/officeart/2008/layout/HorizontalMultiLevelHierarchy#63"/>
    <dgm:cxn modelId="{74DFA07F-2D71-F640-8642-7E2BF4C1B0E6}" type="presParOf" srcId="{551EC4E6-AE1D-DD43-B7C4-D7EFBEA2E636}" destId="{7B40AE63-0EA3-0747-BCE5-5F3AB0355BF2}" srcOrd="1" destOrd="0" presId="urn:microsoft.com/office/officeart/2008/layout/HorizontalMultiLevelHierarchy#63"/>
    <dgm:cxn modelId="{186E5F77-FFCB-C040-A370-7347276AEF6B}" type="presParOf" srcId="{7B40AE63-0EA3-0747-BCE5-5F3AB0355BF2}" destId="{C852AF5D-E3CA-F844-B775-08DD6E6FB940}" srcOrd="0" destOrd="0" presId="urn:microsoft.com/office/officeart/2008/layout/HorizontalMultiLevelHierarchy#63"/>
    <dgm:cxn modelId="{0073E38D-4828-7943-A80F-AE256F5CF1D3}" type="presParOf" srcId="{7B40AE63-0EA3-0747-BCE5-5F3AB0355BF2}" destId="{30463D07-8E7F-3146-97CE-76CE82648742}" srcOrd="1" destOrd="0" presId="urn:microsoft.com/office/officeart/2008/layout/HorizontalMultiLevelHierarchy#63"/>
    <dgm:cxn modelId="{70A25FAD-C7B2-D746-B6F9-9CAF0BA5E147}" type="presParOf" srcId="{551EC4E6-AE1D-DD43-B7C4-D7EFBEA2E636}" destId="{93180932-306E-E545-95F9-2A5635FDC9F1}" srcOrd="2" destOrd="0" presId="urn:microsoft.com/office/officeart/2008/layout/HorizontalMultiLevelHierarchy#63"/>
    <dgm:cxn modelId="{3383620B-FBF8-0445-BE5F-42335B5F010B}" type="presParOf" srcId="{93180932-306E-E545-95F9-2A5635FDC9F1}" destId="{7A2CD5A7-70D6-DE44-803D-0740544CB367}" srcOrd="0" destOrd="0" presId="urn:microsoft.com/office/officeart/2008/layout/HorizontalMultiLevelHierarchy#63"/>
    <dgm:cxn modelId="{467FF31B-407D-7A42-B4DF-4B5B5E6D5CEA}" type="presParOf" srcId="{551EC4E6-AE1D-DD43-B7C4-D7EFBEA2E636}" destId="{A0C9905E-6DBF-7645-94A7-C4BCDADC46B9}" srcOrd="3" destOrd="0" presId="urn:microsoft.com/office/officeart/2008/layout/HorizontalMultiLevelHierarchy#63"/>
    <dgm:cxn modelId="{1EF9CB15-132B-DA4A-90EF-61197C6ABB61}" type="presParOf" srcId="{A0C9905E-6DBF-7645-94A7-C4BCDADC46B9}" destId="{D3E2E567-EC04-E743-9B8C-985408EA1058}" srcOrd="0" destOrd="0" presId="urn:microsoft.com/office/officeart/2008/layout/HorizontalMultiLevelHierarchy#63"/>
    <dgm:cxn modelId="{05953001-2D9F-4A4B-B717-FA8E66A0BAB4}" type="presParOf" srcId="{A0C9905E-6DBF-7645-94A7-C4BCDADC46B9}" destId="{1488A531-D252-B440-B1DA-4363F37F8970}" srcOrd="1" destOrd="0" presId="urn:microsoft.com/office/officeart/2008/layout/HorizontalMultiLevelHierarchy#63"/>
    <dgm:cxn modelId="{BAB236C1-E4E5-2241-AFF9-EE04005DC6B8}" type="presParOf" srcId="{551EC4E6-AE1D-DD43-B7C4-D7EFBEA2E636}" destId="{1F2800E8-CF94-FD43-8D0E-7E4B278315B1}" srcOrd="4" destOrd="0" presId="urn:microsoft.com/office/officeart/2008/layout/HorizontalMultiLevelHierarchy#63"/>
    <dgm:cxn modelId="{5E55B540-EAEE-6044-9089-EA376C333193}" type="presParOf" srcId="{1F2800E8-CF94-FD43-8D0E-7E4B278315B1}" destId="{938A9782-2B6B-8141-99DA-6568305E0C38}" srcOrd="0" destOrd="0" presId="urn:microsoft.com/office/officeart/2008/layout/HorizontalMultiLevelHierarchy#63"/>
    <dgm:cxn modelId="{7C08877B-DEBA-594F-A8C0-A7A8C670893D}" type="presParOf" srcId="{551EC4E6-AE1D-DD43-B7C4-D7EFBEA2E636}" destId="{7377E58F-198D-DE48-B3AF-2D2AF67C403D}" srcOrd="5" destOrd="0" presId="urn:microsoft.com/office/officeart/2008/layout/HorizontalMultiLevelHierarchy#63"/>
    <dgm:cxn modelId="{DB0C9151-B12A-8A44-92D6-7AC29E1A0BD8}" type="presParOf" srcId="{7377E58F-198D-DE48-B3AF-2D2AF67C403D}" destId="{1C998B4A-F8C8-5D49-862A-38B9C7611407}" srcOrd="0" destOrd="0" presId="urn:microsoft.com/office/officeart/2008/layout/HorizontalMultiLevelHierarchy#63"/>
    <dgm:cxn modelId="{FCBC0C69-2836-EA4B-A1D7-C67EB78ABB26}" type="presParOf" srcId="{7377E58F-198D-DE48-B3AF-2D2AF67C403D}" destId="{F9C8551A-E3F5-1A41-9D81-BA411262A93F}" srcOrd="1" destOrd="0" presId="urn:microsoft.com/office/officeart/2008/layout/HorizontalMultiLevelHierarchy#6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5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64" loCatId="" qsTypeId="urn:microsoft.com/office/officeart/2005/8/quickstyle/simple5#63" qsCatId="simple" csTypeId="urn:microsoft.com/office/officeart/2005/8/colors/accent0_1#63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r>
            <a:rPr lang="en-US" altLang="zh-CN" sz="1100" dirty="0">
              <a:latin typeface="Microsoft YaHei" charset="-122"/>
              <a:ea typeface="Microsoft YaHei" charset="-122"/>
              <a:cs typeface="Microsoft YaHei" charset="-122"/>
            </a:rPr>
            <a:t>2.3</a:t>
          </a:r>
          <a:r>
            <a:rPr lang="zh-CN" altLang="en-US" sz="1100" dirty="0">
              <a:latin typeface="Microsoft YaHei" charset="-122"/>
              <a:ea typeface="Microsoft YaHei" charset="-122"/>
              <a:cs typeface="Microsoft YaHei" charset="-122"/>
            </a:rPr>
            <a:t> 市场均衡分析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endParaRPr lang="zh-CN" altLang="en-US" sz="1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endParaRPr lang="zh-CN" altLang="en-US" sz="1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2.3.1</a:t>
          </a:r>
          <a:r>
            <a:rPr lang="zh-CN" altLang="en-US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市场均衡与供求法则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endParaRPr lang="zh-CN" altLang="en-US" sz="1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r>
            <a:rPr lang="en-US" altLang="zh-CN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2.3.2</a:t>
          </a:r>
          <a:r>
            <a:rPr lang="zh-CN" altLang="en-US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市场均衡的变动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endParaRPr lang="zh-CN" altLang="en-US" sz="1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r>
            <a:rPr lang="en-US" altLang="zh-CN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2.3.3</a:t>
          </a:r>
          <a:r>
            <a:rPr lang="zh-CN" altLang="en-US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价格管制对市场均衡的影响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endParaRPr lang="zh-CN" altLang="en-US" sz="1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X="72072" custScaleY="68899" custLinFactX="-45313" custLinFactNeighborX="-100000" custLinFactNeighborY="0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 custScaleX="148502" custScaleY="81604" custLinFactNeighborX="36613" custLinFactNeighborY="-674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50036" custScaleY="81604" custLinFactNeighborX="36613" custLinFactNeighborY="-674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48502" custScaleY="81604" custLinFactNeighborX="36613" custLinFactNeighborY="-6746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60B12B17-AA7D-3F43-A204-5CEB8567EE5C}" type="presOf" srcId="{9BA062DA-6B7A-FC4F-B1BB-7CC4C74C72CE}" destId="{1C998B4A-F8C8-5D49-862A-38B9C7611407}" srcOrd="0" destOrd="0" presId="urn:microsoft.com/office/officeart/2008/layout/HorizontalMultiLevelHierarchy#64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130F8547-5329-0846-8BF4-EC21C105B66D}" type="presOf" srcId="{DD5BF61D-B843-C744-B9A9-3312A1287EF4}" destId="{C852AF5D-E3CA-F844-B775-08DD6E6FB940}" srcOrd="0" destOrd="0" presId="urn:microsoft.com/office/officeart/2008/layout/HorizontalMultiLevelHierarchy#64"/>
    <dgm:cxn modelId="{B1254159-47D1-9243-B96F-5E5F9535C67B}" type="presOf" srcId="{45267C76-6276-B44A-878A-9D61B556EBD7}" destId="{938A9782-2B6B-8141-99DA-6568305E0C38}" srcOrd="1" destOrd="0" presId="urn:microsoft.com/office/officeart/2008/layout/HorizontalMultiLevelHierarchy#64"/>
    <dgm:cxn modelId="{EEECC25C-7E66-654F-899A-8860DF638D5D}" type="presOf" srcId="{BDC2CFA9-99C6-8347-9628-F8B57513FB8C}" destId="{7A2CD5A7-70D6-DE44-803D-0740544CB367}" srcOrd="1" destOrd="0" presId="urn:microsoft.com/office/officeart/2008/layout/HorizontalMultiLevelHierarchy#64"/>
    <dgm:cxn modelId="{8D780D69-F84D-354A-A978-FD031CBD2FAB}" type="presOf" srcId="{2EFE4671-8583-3540-9262-1FC578B666F4}" destId="{3013142F-A3C7-F746-853E-2CA8B540A8DE}" srcOrd="0" destOrd="0" presId="urn:microsoft.com/office/officeart/2008/layout/HorizontalMultiLevelHierarchy#64"/>
    <dgm:cxn modelId="{87380191-2AFA-6546-AC66-290D553CF31D}" type="presOf" srcId="{A73DCD64-89DF-3E4C-9543-0D417B51464E}" destId="{F726EDD3-E670-9B47-8786-4F599884289D}" srcOrd="1" destOrd="0" presId="urn:microsoft.com/office/officeart/2008/layout/HorizontalMultiLevelHierarchy#64"/>
    <dgm:cxn modelId="{4932B995-DE42-BC42-AEE4-C791B9F49C35}" type="presOf" srcId="{CC08C8E7-D5AB-9C4F-A78B-4A8C57EB2D22}" destId="{7111AE39-B455-7C4D-91F4-9E37E3822D07}" srcOrd="0" destOrd="0" presId="urn:microsoft.com/office/officeart/2008/layout/HorizontalMultiLevelHierarchy#64"/>
    <dgm:cxn modelId="{47DA7FA5-5384-F447-98A7-06A5CE3205A5}" type="presOf" srcId="{45267C76-6276-B44A-878A-9D61B556EBD7}" destId="{1F2800E8-CF94-FD43-8D0E-7E4B278315B1}" srcOrd="0" destOrd="0" presId="urn:microsoft.com/office/officeart/2008/layout/HorizontalMultiLevelHierarchy#64"/>
    <dgm:cxn modelId="{366BABAF-F126-4A48-BA2F-EFE74324D315}" type="presOf" srcId="{A73DCD64-89DF-3E4C-9543-0D417B51464E}" destId="{082A771F-69AF-7C4C-86CB-DF1CD8CB6581}" srcOrd="0" destOrd="0" presId="urn:microsoft.com/office/officeart/2008/layout/HorizontalMultiLevelHierarchy#64"/>
    <dgm:cxn modelId="{853039BE-042E-AD40-A01D-58558E717518}" type="presOf" srcId="{BDC2CFA9-99C6-8347-9628-F8B57513FB8C}" destId="{93180932-306E-E545-95F9-2A5635FDC9F1}" srcOrd="0" destOrd="0" presId="urn:microsoft.com/office/officeart/2008/layout/HorizontalMultiLevelHierarchy#64"/>
    <dgm:cxn modelId="{D7B017CD-63BF-7F46-B734-F4099A718A3F}" type="presOf" srcId="{773FD5F0-F007-F148-886B-86E72F86266E}" destId="{D3E2E567-EC04-E743-9B8C-985408EA1058}" srcOrd="0" destOrd="0" presId="urn:microsoft.com/office/officeart/2008/layout/HorizontalMultiLevelHierarchy#64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A0D65E3B-DAE7-B54E-A7C2-470B7577E54B}" type="presParOf" srcId="{3013142F-A3C7-F746-853E-2CA8B540A8DE}" destId="{B764B132-0961-414E-B6FA-FB0C6C1C6CED}" srcOrd="0" destOrd="0" presId="urn:microsoft.com/office/officeart/2008/layout/HorizontalMultiLevelHierarchy#64"/>
    <dgm:cxn modelId="{6F9B5840-DF69-F44D-ADC4-4C2CE534F7E3}" type="presParOf" srcId="{B764B132-0961-414E-B6FA-FB0C6C1C6CED}" destId="{7111AE39-B455-7C4D-91F4-9E37E3822D07}" srcOrd="0" destOrd="0" presId="urn:microsoft.com/office/officeart/2008/layout/HorizontalMultiLevelHierarchy#64"/>
    <dgm:cxn modelId="{6FE1C324-B959-3C43-9C94-04CF07362C0C}" type="presParOf" srcId="{B764B132-0961-414E-B6FA-FB0C6C1C6CED}" destId="{551EC4E6-AE1D-DD43-B7C4-D7EFBEA2E636}" srcOrd="1" destOrd="0" presId="urn:microsoft.com/office/officeart/2008/layout/HorizontalMultiLevelHierarchy#64"/>
    <dgm:cxn modelId="{CF1CBEA0-44FE-7144-9C43-486C3977EC5D}" type="presParOf" srcId="{551EC4E6-AE1D-DD43-B7C4-D7EFBEA2E636}" destId="{082A771F-69AF-7C4C-86CB-DF1CD8CB6581}" srcOrd="0" destOrd="0" presId="urn:microsoft.com/office/officeart/2008/layout/HorizontalMultiLevelHierarchy#64"/>
    <dgm:cxn modelId="{A71DB2A7-BC12-F441-9D70-9C955A26B6E9}" type="presParOf" srcId="{082A771F-69AF-7C4C-86CB-DF1CD8CB6581}" destId="{F726EDD3-E670-9B47-8786-4F599884289D}" srcOrd="0" destOrd="0" presId="urn:microsoft.com/office/officeart/2008/layout/HorizontalMultiLevelHierarchy#64"/>
    <dgm:cxn modelId="{3AD3FBB9-893D-BC47-B266-632E77B6F6DC}" type="presParOf" srcId="{551EC4E6-AE1D-DD43-B7C4-D7EFBEA2E636}" destId="{7B40AE63-0EA3-0747-BCE5-5F3AB0355BF2}" srcOrd="1" destOrd="0" presId="urn:microsoft.com/office/officeart/2008/layout/HorizontalMultiLevelHierarchy#64"/>
    <dgm:cxn modelId="{B60C7EFB-EDF9-6B40-B844-E2EE77604FB2}" type="presParOf" srcId="{7B40AE63-0EA3-0747-BCE5-5F3AB0355BF2}" destId="{C852AF5D-E3CA-F844-B775-08DD6E6FB940}" srcOrd="0" destOrd="0" presId="urn:microsoft.com/office/officeart/2008/layout/HorizontalMultiLevelHierarchy#64"/>
    <dgm:cxn modelId="{AC43F0D7-287C-5D4C-B937-28A1457A36A3}" type="presParOf" srcId="{7B40AE63-0EA3-0747-BCE5-5F3AB0355BF2}" destId="{30463D07-8E7F-3146-97CE-76CE82648742}" srcOrd="1" destOrd="0" presId="urn:microsoft.com/office/officeart/2008/layout/HorizontalMultiLevelHierarchy#64"/>
    <dgm:cxn modelId="{9E029962-A3F5-DF47-8926-D751E64A8188}" type="presParOf" srcId="{551EC4E6-AE1D-DD43-B7C4-D7EFBEA2E636}" destId="{93180932-306E-E545-95F9-2A5635FDC9F1}" srcOrd="2" destOrd="0" presId="urn:microsoft.com/office/officeart/2008/layout/HorizontalMultiLevelHierarchy#64"/>
    <dgm:cxn modelId="{2CDA520F-BBDA-7642-BB1D-1E64C8A7458E}" type="presParOf" srcId="{93180932-306E-E545-95F9-2A5635FDC9F1}" destId="{7A2CD5A7-70D6-DE44-803D-0740544CB367}" srcOrd="0" destOrd="0" presId="urn:microsoft.com/office/officeart/2008/layout/HorizontalMultiLevelHierarchy#64"/>
    <dgm:cxn modelId="{36718D6D-2B0A-1D49-BBF2-CBB7FD692997}" type="presParOf" srcId="{551EC4E6-AE1D-DD43-B7C4-D7EFBEA2E636}" destId="{A0C9905E-6DBF-7645-94A7-C4BCDADC46B9}" srcOrd="3" destOrd="0" presId="urn:microsoft.com/office/officeart/2008/layout/HorizontalMultiLevelHierarchy#64"/>
    <dgm:cxn modelId="{AA0A080B-B123-7348-9983-F841D5B006F0}" type="presParOf" srcId="{A0C9905E-6DBF-7645-94A7-C4BCDADC46B9}" destId="{D3E2E567-EC04-E743-9B8C-985408EA1058}" srcOrd="0" destOrd="0" presId="urn:microsoft.com/office/officeart/2008/layout/HorizontalMultiLevelHierarchy#64"/>
    <dgm:cxn modelId="{86D82317-806B-A645-ACD9-9B34F2A226E9}" type="presParOf" srcId="{A0C9905E-6DBF-7645-94A7-C4BCDADC46B9}" destId="{1488A531-D252-B440-B1DA-4363F37F8970}" srcOrd="1" destOrd="0" presId="urn:microsoft.com/office/officeart/2008/layout/HorizontalMultiLevelHierarchy#64"/>
    <dgm:cxn modelId="{2969CA33-7259-0447-B370-0A5C8DEE716C}" type="presParOf" srcId="{551EC4E6-AE1D-DD43-B7C4-D7EFBEA2E636}" destId="{1F2800E8-CF94-FD43-8D0E-7E4B278315B1}" srcOrd="4" destOrd="0" presId="urn:microsoft.com/office/officeart/2008/layout/HorizontalMultiLevelHierarchy#64"/>
    <dgm:cxn modelId="{9BEE1BC2-0672-BE41-AE18-282E1E75B16B}" type="presParOf" srcId="{1F2800E8-CF94-FD43-8D0E-7E4B278315B1}" destId="{938A9782-2B6B-8141-99DA-6568305E0C38}" srcOrd="0" destOrd="0" presId="urn:microsoft.com/office/officeart/2008/layout/HorizontalMultiLevelHierarchy#64"/>
    <dgm:cxn modelId="{682CE852-71B4-BA4A-857C-D2DEFF69C87B}" type="presParOf" srcId="{551EC4E6-AE1D-DD43-B7C4-D7EFBEA2E636}" destId="{7377E58F-198D-DE48-B3AF-2D2AF67C403D}" srcOrd="5" destOrd="0" presId="urn:microsoft.com/office/officeart/2008/layout/HorizontalMultiLevelHierarchy#64"/>
    <dgm:cxn modelId="{A62EEA66-A060-5046-B1F4-BC97DAF0D135}" type="presParOf" srcId="{7377E58F-198D-DE48-B3AF-2D2AF67C403D}" destId="{1C998B4A-F8C8-5D49-862A-38B9C7611407}" srcOrd="0" destOrd="0" presId="urn:microsoft.com/office/officeart/2008/layout/HorizontalMultiLevelHierarchy#64"/>
    <dgm:cxn modelId="{161B453D-3475-E44B-94E5-B39D5095CADE}" type="presParOf" srcId="{7377E58F-198D-DE48-B3AF-2D2AF67C403D}" destId="{F9C8551A-E3F5-1A41-9D81-BA411262A93F}" srcOrd="1" destOrd="0" presId="urn:microsoft.com/office/officeart/2008/layout/HorizontalMultiLevelHierarchy#6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6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65" loCatId="" qsTypeId="urn:microsoft.com/office/officeart/2005/8/quickstyle/simple5#64" qsCatId="simple" csTypeId="urn:microsoft.com/office/officeart/2005/8/colors/accent0_1#64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r>
            <a:rPr lang="en-US" altLang="zh-CN" sz="1100" dirty="0">
              <a:latin typeface="Microsoft YaHei" charset="-122"/>
              <a:ea typeface="Microsoft YaHei" charset="-122"/>
              <a:cs typeface="Microsoft YaHei" charset="-122"/>
            </a:rPr>
            <a:t>2.3</a:t>
          </a:r>
          <a:r>
            <a:rPr lang="zh-CN" altLang="en-US" sz="1100" dirty="0">
              <a:latin typeface="Microsoft YaHei" charset="-122"/>
              <a:ea typeface="Microsoft YaHei" charset="-122"/>
              <a:cs typeface="Microsoft YaHei" charset="-122"/>
            </a:rPr>
            <a:t> 市场均衡分析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endParaRPr lang="zh-CN" altLang="en-US" sz="1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endParaRPr lang="zh-CN" altLang="en-US" sz="1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2.3.1</a:t>
          </a:r>
          <a:r>
            <a:rPr lang="zh-CN" altLang="en-US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市场均衡与供求法则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endParaRPr lang="zh-CN" altLang="en-US" sz="1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r>
            <a:rPr lang="en-US" altLang="zh-CN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2.3.2</a:t>
          </a:r>
          <a:r>
            <a:rPr lang="zh-CN" altLang="en-US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市场均衡的变动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endParaRPr lang="zh-CN" altLang="en-US" sz="1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r>
            <a:rPr lang="en-US" altLang="zh-CN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2.3.3</a:t>
          </a:r>
          <a:r>
            <a:rPr lang="zh-CN" altLang="en-US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价格管制对市场均衡的影响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endParaRPr lang="zh-CN" altLang="en-US" sz="1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X="72072" custScaleY="68899" custLinFactX="-45313" custLinFactNeighborX="-100000" custLinFactNeighborY="0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 custScaleX="148502" custScaleY="81604" custLinFactNeighborX="36613" custLinFactNeighborY="-674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50036" custScaleY="81604" custLinFactNeighborX="36613" custLinFactNeighborY="-674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48502" custScaleY="81604" custLinFactNeighborX="36613" custLinFactNeighborY="-6746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65820601-E3B0-8A4B-8331-B6C6C2D1DA4E}" type="presOf" srcId="{CC08C8E7-D5AB-9C4F-A78B-4A8C57EB2D22}" destId="{7111AE39-B455-7C4D-91F4-9E37E3822D07}" srcOrd="0" destOrd="0" presId="urn:microsoft.com/office/officeart/2008/layout/HorizontalMultiLevelHierarchy#65"/>
    <dgm:cxn modelId="{649DC50B-040E-D245-B631-517D052CF45B}" type="presOf" srcId="{BDC2CFA9-99C6-8347-9628-F8B57513FB8C}" destId="{7A2CD5A7-70D6-DE44-803D-0740544CB367}" srcOrd="1" destOrd="0" presId="urn:microsoft.com/office/officeart/2008/layout/HorizontalMultiLevelHierarchy#65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7A41771A-AD58-D24D-ABCC-E8395B5DFF35}" type="presOf" srcId="{BDC2CFA9-99C6-8347-9628-F8B57513FB8C}" destId="{93180932-306E-E545-95F9-2A5635FDC9F1}" srcOrd="0" destOrd="0" presId="urn:microsoft.com/office/officeart/2008/layout/HorizontalMultiLevelHierarchy#65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F029683D-2451-9E41-BA5D-DC3F83C469DE}" type="presOf" srcId="{9BA062DA-6B7A-FC4F-B1BB-7CC4C74C72CE}" destId="{1C998B4A-F8C8-5D49-862A-38B9C7611407}" srcOrd="0" destOrd="0" presId="urn:microsoft.com/office/officeart/2008/layout/HorizontalMultiLevelHierarchy#65"/>
    <dgm:cxn modelId="{093F696B-A485-104C-850B-1208C70067D2}" type="presOf" srcId="{773FD5F0-F007-F148-886B-86E72F86266E}" destId="{D3E2E567-EC04-E743-9B8C-985408EA1058}" srcOrd="0" destOrd="0" presId="urn:microsoft.com/office/officeart/2008/layout/HorizontalMultiLevelHierarchy#65"/>
    <dgm:cxn modelId="{7F40286E-1D67-504C-9765-2EB991C83E67}" type="presOf" srcId="{45267C76-6276-B44A-878A-9D61B556EBD7}" destId="{1F2800E8-CF94-FD43-8D0E-7E4B278315B1}" srcOrd="0" destOrd="0" presId="urn:microsoft.com/office/officeart/2008/layout/HorizontalMultiLevelHierarchy#65"/>
    <dgm:cxn modelId="{CFE69089-C764-0546-81D0-247579D35CAF}" type="presOf" srcId="{A73DCD64-89DF-3E4C-9543-0D417B51464E}" destId="{082A771F-69AF-7C4C-86CB-DF1CD8CB6581}" srcOrd="0" destOrd="0" presId="urn:microsoft.com/office/officeart/2008/layout/HorizontalMultiLevelHierarchy#65"/>
    <dgm:cxn modelId="{128D14AA-C96D-DC4F-9B12-263B43320263}" type="presOf" srcId="{DD5BF61D-B843-C744-B9A9-3312A1287EF4}" destId="{C852AF5D-E3CA-F844-B775-08DD6E6FB940}" srcOrd="0" destOrd="0" presId="urn:microsoft.com/office/officeart/2008/layout/HorizontalMultiLevelHierarchy#65"/>
    <dgm:cxn modelId="{5E4590AC-3F03-3647-BAFF-9989D76A33E9}" type="presOf" srcId="{2EFE4671-8583-3540-9262-1FC578B666F4}" destId="{3013142F-A3C7-F746-853E-2CA8B540A8DE}" srcOrd="0" destOrd="0" presId="urn:microsoft.com/office/officeart/2008/layout/HorizontalMultiLevelHierarchy#65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98C127EE-B465-ED4A-925E-450DFC44B3EC}" type="presOf" srcId="{A73DCD64-89DF-3E4C-9543-0D417B51464E}" destId="{F726EDD3-E670-9B47-8786-4F599884289D}" srcOrd="1" destOrd="0" presId="urn:microsoft.com/office/officeart/2008/layout/HorizontalMultiLevelHierarchy#65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B8C14BFE-4FE7-B146-A06A-98363A250A5F}" type="presOf" srcId="{45267C76-6276-B44A-878A-9D61B556EBD7}" destId="{938A9782-2B6B-8141-99DA-6568305E0C38}" srcOrd="1" destOrd="0" presId="urn:microsoft.com/office/officeart/2008/layout/HorizontalMultiLevelHierarchy#65"/>
    <dgm:cxn modelId="{D017E365-E072-914A-922A-852EEC54A3BE}" type="presParOf" srcId="{3013142F-A3C7-F746-853E-2CA8B540A8DE}" destId="{B764B132-0961-414E-B6FA-FB0C6C1C6CED}" srcOrd="0" destOrd="0" presId="urn:microsoft.com/office/officeart/2008/layout/HorizontalMultiLevelHierarchy#65"/>
    <dgm:cxn modelId="{3A5721AD-9215-7B4E-A060-AE00ADD6FA08}" type="presParOf" srcId="{B764B132-0961-414E-B6FA-FB0C6C1C6CED}" destId="{7111AE39-B455-7C4D-91F4-9E37E3822D07}" srcOrd="0" destOrd="0" presId="urn:microsoft.com/office/officeart/2008/layout/HorizontalMultiLevelHierarchy#65"/>
    <dgm:cxn modelId="{AB994CA7-E4D3-B043-B72C-61D678218C90}" type="presParOf" srcId="{B764B132-0961-414E-B6FA-FB0C6C1C6CED}" destId="{551EC4E6-AE1D-DD43-B7C4-D7EFBEA2E636}" srcOrd="1" destOrd="0" presId="urn:microsoft.com/office/officeart/2008/layout/HorizontalMultiLevelHierarchy#65"/>
    <dgm:cxn modelId="{1ACA16B7-4B3D-7245-BFBC-B1CBFD9ED793}" type="presParOf" srcId="{551EC4E6-AE1D-DD43-B7C4-D7EFBEA2E636}" destId="{082A771F-69AF-7C4C-86CB-DF1CD8CB6581}" srcOrd="0" destOrd="0" presId="urn:microsoft.com/office/officeart/2008/layout/HorizontalMultiLevelHierarchy#65"/>
    <dgm:cxn modelId="{DA36DAD9-EEC1-2E4D-9919-31B76849AA73}" type="presParOf" srcId="{082A771F-69AF-7C4C-86CB-DF1CD8CB6581}" destId="{F726EDD3-E670-9B47-8786-4F599884289D}" srcOrd="0" destOrd="0" presId="urn:microsoft.com/office/officeart/2008/layout/HorizontalMultiLevelHierarchy#65"/>
    <dgm:cxn modelId="{F2FB278C-B79A-4348-9218-1F258937E2C8}" type="presParOf" srcId="{551EC4E6-AE1D-DD43-B7C4-D7EFBEA2E636}" destId="{7B40AE63-0EA3-0747-BCE5-5F3AB0355BF2}" srcOrd="1" destOrd="0" presId="urn:microsoft.com/office/officeart/2008/layout/HorizontalMultiLevelHierarchy#65"/>
    <dgm:cxn modelId="{15D489E7-2BFB-FD43-82AE-02AF9EA1BBE4}" type="presParOf" srcId="{7B40AE63-0EA3-0747-BCE5-5F3AB0355BF2}" destId="{C852AF5D-E3CA-F844-B775-08DD6E6FB940}" srcOrd="0" destOrd="0" presId="urn:microsoft.com/office/officeart/2008/layout/HorizontalMultiLevelHierarchy#65"/>
    <dgm:cxn modelId="{452C6D5B-8BC9-6F44-9185-55AB8B1FC4C2}" type="presParOf" srcId="{7B40AE63-0EA3-0747-BCE5-5F3AB0355BF2}" destId="{30463D07-8E7F-3146-97CE-76CE82648742}" srcOrd="1" destOrd="0" presId="urn:microsoft.com/office/officeart/2008/layout/HorizontalMultiLevelHierarchy#65"/>
    <dgm:cxn modelId="{6BDDA16D-F9CF-F44C-AF2A-6A389D5E8668}" type="presParOf" srcId="{551EC4E6-AE1D-DD43-B7C4-D7EFBEA2E636}" destId="{93180932-306E-E545-95F9-2A5635FDC9F1}" srcOrd="2" destOrd="0" presId="urn:microsoft.com/office/officeart/2008/layout/HorizontalMultiLevelHierarchy#65"/>
    <dgm:cxn modelId="{88FEF76B-7ECC-1844-80F2-F4A76319A7FB}" type="presParOf" srcId="{93180932-306E-E545-95F9-2A5635FDC9F1}" destId="{7A2CD5A7-70D6-DE44-803D-0740544CB367}" srcOrd="0" destOrd="0" presId="urn:microsoft.com/office/officeart/2008/layout/HorizontalMultiLevelHierarchy#65"/>
    <dgm:cxn modelId="{F04545C2-8D71-8849-A01B-0BD65AB65661}" type="presParOf" srcId="{551EC4E6-AE1D-DD43-B7C4-D7EFBEA2E636}" destId="{A0C9905E-6DBF-7645-94A7-C4BCDADC46B9}" srcOrd="3" destOrd="0" presId="urn:microsoft.com/office/officeart/2008/layout/HorizontalMultiLevelHierarchy#65"/>
    <dgm:cxn modelId="{2C773010-61E7-EB4A-8E2A-A7F7D24E65F7}" type="presParOf" srcId="{A0C9905E-6DBF-7645-94A7-C4BCDADC46B9}" destId="{D3E2E567-EC04-E743-9B8C-985408EA1058}" srcOrd="0" destOrd="0" presId="urn:microsoft.com/office/officeart/2008/layout/HorizontalMultiLevelHierarchy#65"/>
    <dgm:cxn modelId="{2052B8B3-50E5-0249-BD51-B3363E8132F9}" type="presParOf" srcId="{A0C9905E-6DBF-7645-94A7-C4BCDADC46B9}" destId="{1488A531-D252-B440-B1DA-4363F37F8970}" srcOrd="1" destOrd="0" presId="urn:microsoft.com/office/officeart/2008/layout/HorizontalMultiLevelHierarchy#65"/>
    <dgm:cxn modelId="{75424659-BEBC-3D4A-BDA9-902E95287044}" type="presParOf" srcId="{551EC4E6-AE1D-DD43-B7C4-D7EFBEA2E636}" destId="{1F2800E8-CF94-FD43-8D0E-7E4B278315B1}" srcOrd="4" destOrd="0" presId="urn:microsoft.com/office/officeart/2008/layout/HorizontalMultiLevelHierarchy#65"/>
    <dgm:cxn modelId="{339A36EA-392F-3C42-9F33-5F8EE9B230FA}" type="presParOf" srcId="{1F2800E8-CF94-FD43-8D0E-7E4B278315B1}" destId="{938A9782-2B6B-8141-99DA-6568305E0C38}" srcOrd="0" destOrd="0" presId="urn:microsoft.com/office/officeart/2008/layout/HorizontalMultiLevelHierarchy#65"/>
    <dgm:cxn modelId="{2218BB04-69F9-6849-BF56-70DDF41C2F90}" type="presParOf" srcId="{551EC4E6-AE1D-DD43-B7C4-D7EFBEA2E636}" destId="{7377E58F-198D-DE48-B3AF-2D2AF67C403D}" srcOrd="5" destOrd="0" presId="urn:microsoft.com/office/officeart/2008/layout/HorizontalMultiLevelHierarchy#65"/>
    <dgm:cxn modelId="{01DE0805-A6CB-2E46-8C7D-38FD9B144EE0}" type="presParOf" srcId="{7377E58F-198D-DE48-B3AF-2D2AF67C403D}" destId="{1C998B4A-F8C8-5D49-862A-38B9C7611407}" srcOrd="0" destOrd="0" presId="urn:microsoft.com/office/officeart/2008/layout/HorizontalMultiLevelHierarchy#65"/>
    <dgm:cxn modelId="{8E2ECEEE-E492-0349-A6BB-B73C4795331E}" type="presParOf" srcId="{7377E58F-198D-DE48-B3AF-2D2AF67C403D}" destId="{F9C8551A-E3F5-1A41-9D81-BA411262A93F}" srcOrd="1" destOrd="0" presId="urn:microsoft.com/office/officeart/2008/layout/HorizontalMultiLevelHierarchy#6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7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65" loCatId="" qsTypeId="urn:microsoft.com/office/officeart/2005/8/quickstyle/simple5#64" qsCatId="simple" csTypeId="urn:microsoft.com/office/officeart/2005/8/colors/accent0_1#64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r>
            <a:rPr lang="en-US" altLang="zh-CN" sz="1100" dirty="0">
              <a:latin typeface="Microsoft YaHei" charset="-122"/>
              <a:ea typeface="Microsoft YaHei" charset="-122"/>
              <a:cs typeface="Microsoft YaHei" charset="-122"/>
            </a:rPr>
            <a:t>2.3</a:t>
          </a:r>
          <a:r>
            <a:rPr lang="zh-CN" altLang="en-US" sz="1100" dirty="0">
              <a:latin typeface="Microsoft YaHei" charset="-122"/>
              <a:ea typeface="Microsoft YaHei" charset="-122"/>
              <a:cs typeface="Microsoft YaHei" charset="-122"/>
            </a:rPr>
            <a:t> 市场均衡分析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endParaRPr lang="zh-CN" altLang="en-US" sz="1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endParaRPr lang="zh-CN" altLang="en-US" sz="1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2.3.1</a:t>
          </a:r>
          <a:r>
            <a:rPr lang="zh-CN" altLang="en-US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市场均衡与供求法则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endParaRPr lang="zh-CN" altLang="en-US" sz="1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r>
            <a:rPr lang="en-US" altLang="zh-CN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2.3.2</a:t>
          </a:r>
          <a:r>
            <a:rPr lang="zh-CN" altLang="en-US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市场均衡的变动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endParaRPr lang="zh-CN" altLang="en-US" sz="1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r>
            <a:rPr lang="en-US" altLang="zh-CN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2.3.3</a:t>
          </a:r>
          <a:r>
            <a:rPr lang="zh-CN" altLang="en-US" sz="1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价格管制对市场均衡的影响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endParaRPr lang="zh-CN" altLang="en-US" sz="1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X="72072" custScaleY="68899" custLinFactX="-45313" custLinFactNeighborX="-100000" custLinFactNeighborY="0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 custScaleX="148502" custScaleY="81604" custLinFactNeighborX="36613" custLinFactNeighborY="-674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50036" custScaleY="81604" custLinFactNeighborX="36613" custLinFactNeighborY="-674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48502" custScaleY="81604" custLinFactNeighborX="36613" custLinFactNeighborY="-6746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6474560D-63A8-044D-B84E-5216868118CF}" type="presOf" srcId="{A73DCD64-89DF-3E4C-9543-0D417B51464E}" destId="{F726EDD3-E670-9B47-8786-4F599884289D}" srcOrd="1" destOrd="0" presId="urn:microsoft.com/office/officeart/2008/layout/HorizontalMultiLevelHierarchy#65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66391D29-F391-AC4A-B1B9-5FE25CBC119C}" type="presOf" srcId="{773FD5F0-F007-F148-886B-86E72F86266E}" destId="{D3E2E567-EC04-E743-9B8C-985408EA1058}" srcOrd="0" destOrd="0" presId="urn:microsoft.com/office/officeart/2008/layout/HorizontalMultiLevelHierarchy#65"/>
    <dgm:cxn modelId="{8C2B0635-9632-F549-9F48-A29841FEA2AF}" type="presOf" srcId="{BDC2CFA9-99C6-8347-9628-F8B57513FB8C}" destId="{7A2CD5A7-70D6-DE44-803D-0740544CB367}" srcOrd="1" destOrd="0" presId="urn:microsoft.com/office/officeart/2008/layout/HorizontalMultiLevelHierarchy#65"/>
    <dgm:cxn modelId="{E0889B45-647A-9C40-8868-918132E6F403}" type="presOf" srcId="{45267C76-6276-B44A-878A-9D61B556EBD7}" destId="{1F2800E8-CF94-FD43-8D0E-7E4B278315B1}" srcOrd="0" destOrd="0" presId="urn:microsoft.com/office/officeart/2008/layout/HorizontalMultiLevelHierarchy#65"/>
    <dgm:cxn modelId="{A2EECC6E-340D-B542-9CF1-345B5FB517E7}" type="presOf" srcId="{DD5BF61D-B843-C744-B9A9-3312A1287EF4}" destId="{C852AF5D-E3CA-F844-B775-08DD6E6FB940}" srcOrd="0" destOrd="0" presId="urn:microsoft.com/office/officeart/2008/layout/HorizontalMultiLevelHierarchy#65"/>
    <dgm:cxn modelId="{C64BE874-E638-D74A-9176-038B434E2D4A}" type="presOf" srcId="{BDC2CFA9-99C6-8347-9628-F8B57513FB8C}" destId="{93180932-306E-E545-95F9-2A5635FDC9F1}" srcOrd="0" destOrd="0" presId="urn:microsoft.com/office/officeart/2008/layout/HorizontalMultiLevelHierarchy#65"/>
    <dgm:cxn modelId="{63A58D82-01D3-714D-A534-5B7EA02A2709}" type="presOf" srcId="{2EFE4671-8583-3540-9262-1FC578B666F4}" destId="{3013142F-A3C7-F746-853E-2CA8B540A8DE}" srcOrd="0" destOrd="0" presId="urn:microsoft.com/office/officeart/2008/layout/HorizontalMultiLevelHierarchy#65"/>
    <dgm:cxn modelId="{C5842A84-D339-5346-A47C-0F88F58E9234}" type="presOf" srcId="{45267C76-6276-B44A-878A-9D61B556EBD7}" destId="{938A9782-2B6B-8141-99DA-6568305E0C38}" srcOrd="1" destOrd="0" presId="urn:microsoft.com/office/officeart/2008/layout/HorizontalMultiLevelHierarchy#65"/>
    <dgm:cxn modelId="{C4739D95-350A-4043-9B21-24E0B1380EFE}" type="presOf" srcId="{9BA062DA-6B7A-FC4F-B1BB-7CC4C74C72CE}" destId="{1C998B4A-F8C8-5D49-862A-38B9C7611407}" srcOrd="0" destOrd="0" presId="urn:microsoft.com/office/officeart/2008/layout/HorizontalMultiLevelHierarchy#65"/>
    <dgm:cxn modelId="{14D6F498-B438-DB45-A980-3B3D9202D28A}" type="presOf" srcId="{A73DCD64-89DF-3E4C-9543-0D417B51464E}" destId="{082A771F-69AF-7C4C-86CB-DF1CD8CB6581}" srcOrd="0" destOrd="0" presId="urn:microsoft.com/office/officeart/2008/layout/HorizontalMultiLevelHierarchy#65"/>
    <dgm:cxn modelId="{4CB877AD-0084-FE4C-AE5D-F04FB4D380F2}" type="presOf" srcId="{CC08C8E7-D5AB-9C4F-A78B-4A8C57EB2D22}" destId="{7111AE39-B455-7C4D-91F4-9E37E3822D07}" srcOrd="0" destOrd="0" presId="urn:microsoft.com/office/officeart/2008/layout/HorizontalMultiLevelHierarchy#65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CBE54783-8B41-E743-ABC0-D234DE267B40}" type="presParOf" srcId="{3013142F-A3C7-F746-853E-2CA8B540A8DE}" destId="{B764B132-0961-414E-B6FA-FB0C6C1C6CED}" srcOrd="0" destOrd="0" presId="urn:microsoft.com/office/officeart/2008/layout/HorizontalMultiLevelHierarchy#65"/>
    <dgm:cxn modelId="{B89E1583-F4C7-1E4C-A560-B4DD29897D35}" type="presParOf" srcId="{B764B132-0961-414E-B6FA-FB0C6C1C6CED}" destId="{7111AE39-B455-7C4D-91F4-9E37E3822D07}" srcOrd="0" destOrd="0" presId="urn:microsoft.com/office/officeart/2008/layout/HorizontalMultiLevelHierarchy#65"/>
    <dgm:cxn modelId="{08ACCD90-4690-0946-AE50-E2268708B2BD}" type="presParOf" srcId="{B764B132-0961-414E-B6FA-FB0C6C1C6CED}" destId="{551EC4E6-AE1D-DD43-B7C4-D7EFBEA2E636}" srcOrd="1" destOrd="0" presId="urn:microsoft.com/office/officeart/2008/layout/HorizontalMultiLevelHierarchy#65"/>
    <dgm:cxn modelId="{A7CADC12-3A7D-F148-9EE0-5555A94D9348}" type="presParOf" srcId="{551EC4E6-AE1D-DD43-B7C4-D7EFBEA2E636}" destId="{082A771F-69AF-7C4C-86CB-DF1CD8CB6581}" srcOrd="0" destOrd="0" presId="urn:microsoft.com/office/officeart/2008/layout/HorizontalMultiLevelHierarchy#65"/>
    <dgm:cxn modelId="{2B410B63-BEF0-8048-8BC9-9CAD7C6BE225}" type="presParOf" srcId="{082A771F-69AF-7C4C-86CB-DF1CD8CB6581}" destId="{F726EDD3-E670-9B47-8786-4F599884289D}" srcOrd="0" destOrd="0" presId="urn:microsoft.com/office/officeart/2008/layout/HorizontalMultiLevelHierarchy#65"/>
    <dgm:cxn modelId="{39F759E4-5544-A645-B813-DD2B3729270F}" type="presParOf" srcId="{551EC4E6-AE1D-DD43-B7C4-D7EFBEA2E636}" destId="{7B40AE63-0EA3-0747-BCE5-5F3AB0355BF2}" srcOrd="1" destOrd="0" presId="urn:microsoft.com/office/officeart/2008/layout/HorizontalMultiLevelHierarchy#65"/>
    <dgm:cxn modelId="{D034D889-0D52-8E44-82BC-EDC135EC2D43}" type="presParOf" srcId="{7B40AE63-0EA3-0747-BCE5-5F3AB0355BF2}" destId="{C852AF5D-E3CA-F844-B775-08DD6E6FB940}" srcOrd="0" destOrd="0" presId="urn:microsoft.com/office/officeart/2008/layout/HorizontalMultiLevelHierarchy#65"/>
    <dgm:cxn modelId="{7962D75E-0850-A446-B32F-5168CEE6FB2C}" type="presParOf" srcId="{7B40AE63-0EA3-0747-BCE5-5F3AB0355BF2}" destId="{30463D07-8E7F-3146-97CE-76CE82648742}" srcOrd="1" destOrd="0" presId="urn:microsoft.com/office/officeart/2008/layout/HorizontalMultiLevelHierarchy#65"/>
    <dgm:cxn modelId="{5235B4DC-F794-D142-BBBA-A12F55C483EA}" type="presParOf" srcId="{551EC4E6-AE1D-DD43-B7C4-D7EFBEA2E636}" destId="{93180932-306E-E545-95F9-2A5635FDC9F1}" srcOrd="2" destOrd="0" presId="urn:microsoft.com/office/officeart/2008/layout/HorizontalMultiLevelHierarchy#65"/>
    <dgm:cxn modelId="{4D6ABAF2-C69D-834A-BC9E-864015146A4C}" type="presParOf" srcId="{93180932-306E-E545-95F9-2A5635FDC9F1}" destId="{7A2CD5A7-70D6-DE44-803D-0740544CB367}" srcOrd="0" destOrd="0" presId="urn:microsoft.com/office/officeart/2008/layout/HorizontalMultiLevelHierarchy#65"/>
    <dgm:cxn modelId="{2CF6639E-CEEB-A448-90DC-3845562B8B2B}" type="presParOf" srcId="{551EC4E6-AE1D-DD43-B7C4-D7EFBEA2E636}" destId="{A0C9905E-6DBF-7645-94A7-C4BCDADC46B9}" srcOrd="3" destOrd="0" presId="urn:microsoft.com/office/officeart/2008/layout/HorizontalMultiLevelHierarchy#65"/>
    <dgm:cxn modelId="{0E5B88A5-96B3-6745-85D6-AACB4D94E653}" type="presParOf" srcId="{A0C9905E-6DBF-7645-94A7-C4BCDADC46B9}" destId="{D3E2E567-EC04-E743-9B8C-985408EA1058}" srcOrd="0" destOrd="0" presId="urn:microsoft.com/office/officeart/2008/layout/HorizontalMultiLevelHierarchy#65"/>
    <dgm:cxn modelId="{969ED23C-7D25-7A47-BA7D-1C3BE73F8C8E}" type="presParOf" srcId="{A0C9905E-6DBF-7645-94A7-C4BCDADC46B9}" destId="{1488A531-D252-B440-B1DA-4363F37F8970}" srcOrd="1" destOrd="0" presId="urn:microsoft.com/office/officeart/2008/layout/HorizontalMultiLevelHierarchy#65"/>
    <dgm:cxn modelId="{3D3D5704-76BC-4540-A7EA-4B340A4E398E}" type="presParOf" srcId="{551EC4E6-AE1D-DD43-B7C4-D7EFBEA2E636}" destId="{1F2800E8-CF94-FD43-8D0E-7E4B278315B1}" srcOrd="4" destOrd="0" presId="urn:microsoft.com/office/officeart/2008/layout/HorizontalMultiLevelHierarchy#65"/>
    <dgm:cxn modelId="{4E22612C-1910-FC40-9BCD-389474CF6CDB}" type="presParOf" srcId="{1F2800E8-CF94-FD43-8D0E-7E4B278315B1}" destId="{938A9782-2B6B-8141-99DA-6568305E0C38}" srcOrd="0" destOrd="0" presId="urn:microsoft.com/office/officeart/2008/layout/HorizontalMultiLevelHierarchy#65"/>
    <dgm:cxn modelId="{60FA07A7-51D4-A545-B37E-43288517D499}" type="presParOf" srcId="{551EC4E6-AE1D-DD43-B7C4-D7EFBEA2E636}" destId="{7377E58F-198D-DE48-B3AF-2D2AF67C403D}" srcOrd="5" destOrd="0" presId="urn:microsoft.com/office/officeart/2008/layout/HorizontalMultiLevelHierarchy#65"/>
    <dgm:cxn modelId="{859A2C76-54FA-6A48-BD03-D35E598B5B87}" type="presParOf" srcId="{7377E58F-198D-DE48-B3AF-2D2AF67C403D}" destId="{1C998B4A-F8C8-5D49-862A-38B9C7611407}" srcOrd="0" destOrd="0" presId="urn:microsoft.com/office/officeart/2008/layout/HorizontalMultiLevelHierarchy#65"/>
    <dgm:cxn modelId="{CD7D038B-B698-8145-83B8-C412FFF18D52}" type="presParOf" srcId="{7377E58F-198D-DE48-B3AF-2D2AF67C403D}" destId="{F9C8551A-E3F5-1A41-9D81-BA411262A93F}" srcOrd="1" destOrd="0" presId="urn:microsoft.com/office/officeart/2008/layout/HorizontalMultiLevelHierarchy#6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5" loCatId="" qsTypeId="urn:microsoft.com/office/officeart/2005/8/quickstyle/simple5#4" qsCatId="simple" csTypeId="urn:microsoft.com/office/officeart/2005/8/colors/accent0_1#4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362DF319-4816-4C4D-A30D-04F4EB872785}" type="presOf" srcId="{45267C76-6276-B44A-878A-9D61B556EBD7}" destId="{938A9782-2B6B-8141-99DA-6568305E0C38}" srcOrd="1" destOrd="0" presId="urn:microsoft.com/office/officeart/2008/layout/HorizontalMultiLevelHierarchy#5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8344CA3F-C2ED-7A4A-BF51-01E6F33F2974}" type="presOf" srcId="{45267C76-6276-B44A-878A-9D61B556EBD7}" destId="{1F2800E8-CF94-FD43-8D0E-7E4B278315B1}" srcOrd="0" destOrd="0" presId="urn:microsoft.com/office/officeart/2008/layout/HorizontalMultiLevelHierarchy#5"/>
    <dgm:cxn modelId="{A6040446-3700-5A45-90FE-B0C2C6D68AAD}" type="presOf" srcId="{DD5BF61D-B843-C744-B9A9-3312A1287EF4}" destId="{C852AF5D-E3CA-F844-B775-08DD6E6FB940}" srcOrd="0" destOrd="0" presId="urn:microsoft.com/office/officeart/2008/layout/HorizontalMultiLevelHierarchy#5"/>
    <dgm:cxn modelId="{2237734B-EAC1-6744-892D-F1CD69E61309}" type="presOf" srcId="{2EFE4671-8583-3540-9262-1FC578B666F4}" destId="{3013142F-A3C7-F746-853E-2CA8B540A8DE}" srcOrd="0" destOrd="0" presId="urn:microsoft.com/office/officeart/2008/layout/HorizontalMultiLevelHierarchy#5"/>
    <dgm:cxn modelId="{C902DB5C-E89B-6447-A89D-CD225AE8247A}" type="presOf" srcId="{A73DCD64-89DF-3E4C-9543-0D417B51464E}" destId="{F726EDD3-E670-9B47-8786-4F599884289D}" srcOrd="1" destOrd="0" presId="urn:microsoft.com/office/officeart/2008/layout/HorizontalMultiLevelHierarchy#5"/>
    <dgm:cxn modelId="{6478F26B-8507-874C-93B8-3491316B90E6}" type="presOf" srcId="{A73DCD64-89DF-3E4C-9543-0D417B51464E}" destId="{082A771F-69AF-7C4C-86CB-DF1CD8CB6581}" srcOrd="0" destOrd="0" presId="urn:microsoft.com/office/officeart/2008/layout/HorizontalMultiLevelHierarchy#5"/>
    <dgm:cxn modelId="{CC880D7C-4782-CA45-91D7-027FB9025D14}" type="presOf" srcId="{9BA062DA-6B7A-FC4F-B1BB-7CC4C74C72CE}" destId="{1C998B4A-F8C8-5D49-862A-38B9C7611407}" srcOrd="0" destOrd="0" presId="urn:microsoft.com/office/officeart/2008/layout/HorizontalMultiLevelHierarchy#5"/>
    <dgm:cxn modelId="{8CD53796-AD4B-C947-A98D-04B48203B982}" type="presOf" srcId="{773FD5F0-F007-F148-886B-86E72F86266E}" destId="{D3E2E567-EC04-E743-9B8C-985408EA1058}" srcOrd="0" destOrd="0" presId="urn:microsoft.com/office/officeart/2008/layout/HorizontalMultiLevelHierarchy#5"/>
    <dgm:cxn modelId="{FE47B0C6-BCF9-0B46-BAA7-7D38747F2ED9}" type="presOf" srcId="{BDC2CFA9-99C6-8347-9628-F8B57513FB8C}" destId="{93180932-306E-E545-95F9-2A5635FDC9F1}" srcOrd="0" destOrd="0" presId="urn:microsoft.com/office/officeart/2008/layout/HorizontalMultiLevelHierarchy#5"/>
    <dgm:cxn modelId="{03ADF5DF-71AB-2F46-9C97-710534581F9E}" type="presOf" srcId="{BDC2CFA9-99C6-8347-9628-F8B57513FB8C}" destId="{7A2CD5A7-70D6-DE44-803D-0740544CB367}" srcOrd="1" destOrd="0" presId="urn:microsoft.com/office/officeart/2008/layout/HorizontalMultiLevelHierarchy#5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27EE1CFB-C7D0-2B46-B562-BAA4B5BAF67D}" type="presOf" srcId="{CC08C8E7-D5AB-9C4F-A78B-4A8C57EB2D22}" destId="{7111AE39-B455-7C4D-91F4-9E37E3822D07}" srcOrd="0" destOrd="0" presId="urn:microsoft.com/office/officeart/2008/layout/HorizontalMultiLevelHierarchy#5"/>
    <dgm:cxn modelId="{45619D03-E634-3B4C-9398-20E2A53D2A55}" type="presParOf" srcId="{3013142F-A3C7-F746-853E-2CA8B540A8DE}" destId="{B764B132-0961-414E-B6FA-FB0C6C1C6CED}" srcOrd="0" destOrd="0" presId="urn:microsoft.com/office/officeart/2008/layout/HorizontalMultiLevelHierarchy#5"/>
    <dgm:cxn modelId="{E57F2900-C089-B14A-8FC9-99BA8BAECFD7}" type="presParOf" srcId="{B764B132-0961-414E-B6FA-FB0C6C1C6CED}" destId="{7111AE39-B455-7C4D-91F4-9E37E3822D07}" srcOrd="0" destOrd="0" presId="urn:microsoft.com/office/officeart/2008/layout/HorizontalMultiLevelHierarchy#5"/>
    <dgm:cxn modelId="{C52B238A-A03D-1946-ACB5-56DBE990B8B6}" type="presParOf" srcId="{B764B132-0961-414E-B6FA-FB0C6C1C6CED}" destId="{551EC4E6-AE1D-DD43-B7C4-D7EFBEA2E636}" srcOrd="1" destOrd="0" presId="urn:microsoft.com/office/officeart/2008/layout/HorizontalMultiLevelHierarchy#5"/>
    <dgm:cxn modelId="{3007D31F-0180-1947-B5E9-9C045A83DB09}" type="presParOf" srcId="{551EC4E6-AE1D-DD43-B7C4-D7EFBEA2E636}" destId="{082A771F-69AF-7C4C-86CB-DF1CD8CB6581}" srcOrd="0" destOrd="0" presId="urn:microsoft.com/office/officeart/2008/layout/HorizontalMultiLevelHierarchy#5"/>
    <dgm:cxn modelId="{07F1D4CB-234C-3747-AEBE-A095F4832C4F}" type="presParOf" srcId="{082A771F-69AF-7C4C-86CB-DF1CD8CB6581}" destId="{F726EDD3-E670-9B47-8786-4F599884289D}" srcOrd="0" destOrd="0" presId="urn:microsoft.com/office/officeart/2008/layout/HorizontalMultiLevelHierarchy#5"/>
    <dgm:cxn modelId="{25320D80-4644-A148-9ED3-D525C8F803F7}" type="presParOf" srcId="{551EC4E6-AE1D-DD43-B7C4-D7EFBEA2E636}" destId="{7B40AE63-0EA3-0747-BCE5-5F3AB0355BF2}" srcOrd="1" destOrd="0" presId="urn:microsoft.com/office/officeart/2008/layout/HorizontalMultiLevelHierarchy#5"/>
    <dgm:cxn modelId="{C046C409-B00B-E74C-B10A-A20491716221}" type="presParOf" srcId="{7B40AE63-0EA3-0747-BCE5-5F3AB0355BF2}" destId="{C852AF5D-E3CA-F844-B775-08DD6E6FB940}" srcOrd="0" destOrd="0" presId="urn:microsoft.com/office/officeart/2008/layout/HorizontalMultiLevelHierarchy#5"/>
    <dgm:cxn modelId="{548EB10C-0235-1048-A346-4A80CC489027}" type="presParOf" srcId="{7B40AE63-0EA3-0747-BCE5-5F3AB0355BF2}" destId="{30463D07-8E7F-3146-97CE-76CE82648742}" srcOrd="1" destOrd="0" presId="urn:microsoft.com/office/officeart/2008/layout/HorizontalMultiLevelHierarchy#5"/>
    <dgm:cxn modelId="{265E7D84-E999-5D4E-909A-1F010BC893A2}" type="presParOf" srcId="{551EC4E6-AE1D-DD43-B7C4-D7EFBEA2E636}" destId="{93180932-306E-E545-95F9-2A5635FDC9F1}" srcOrd="2" destOrd="0" presId="urn:microsoft.com/office/officeart/2008/layout/HorizontalMultiLevelHierarchy#5"/>
    <dgm:cxn modelId="{3E229CB7-81F6-9A4B-A2CA-458EE310EE11}" type="presParOf" srcId="{93180932-306E-E545-95F9-2A5635FDC9F1}" destId="{7A2CD5A7-70D6-DE44-803D-0740544CB367}" srcOrd="0" destOrd="0" presId="urn:microsoft.com/office/officeart/2008/layout/HorizontalMultiLevelHierarchy#5"/>
    <dgm:cxn modelId="{74999CAB-F975-B045-A8E3-68549058B1B1}" type="presParOf" srcId="{551EC4E6-AE1D-DD43-B7C4-D7EFBEA2E636}" destId="{A0C9905E-6DBF-7645-94A7-C4BCDADC46B9}" srcOrd="3" destOrd="0" presId="urn:microsoft.com/office/officeart/2008/layout/HorizontalMultiLevelHierarchy#5"/>
    <dgm:cxn modelId="{A943359B-D7C9-5745-840C-190207D999FF}" type="presParOf" srcId="{A0C9905E-6DBF-7645-94A7-C4BCDADC46B9}" destId="{D3E2E567-EC04-E743-9B8C-985408EA1058}" srcOrd="0" destOrd="0" presId="urn:microsoft.com/office/officeart/2008/layout/HorizontalMultiLevelHierarchy#5"/>
    <dgm:cxn modelId="{FD917636-6E68-EE41-8C97-ED9E3ABE9351}" type="presParOf" srcId="{A0C9905E-6DBF-7645-94A7-C4BCDADC46B9}" destId="{1488A531-D252-B440-B1DA-4363F37F8970}" srcOrd="1" destOrd="0" presId="urn:microsoft.com/office/officeart/2008/layout/HorizontalMultiLevelHierarchy#5"/>
    <dgm:cxn modelId="{8C8B53B1-FFF1-B544-8433-00B17AB6CF5E}" type="presParOf" srcId="{551EC4E6-AE1D-DD43-B7C4-D7EFBEA2E636}" destId="{1F2800E8-CF94-FD43-8D0E-7E4B278315B1}" srcOrd="4" destOrd="0" presId="urn:microsoft.com/office/officeart/2008/layout/HorizontalMultiLevelHierarchy#5"/>
    <dgm:cxn modelId="{0F366780-AD7E-3443-9FD2-56758269AA9A}" type="presParOf" srcId="{1F2800E8-CF94-FD43-8D0E-7E4B278315B1}" destId="{938A9782-2B6B-8141-99DA-6568305E0C38}" srcOrd="0" destOrd="0" presId="urn:microsoft.com/office/officeart/2008/layout/HorizontalMultiLevelHierarchy#5"/>
    <dgm:cxn modelId="{FDB19FFC-D7D0-5A4C-A0A7-993059E52C6F}" type="presParOf" srcId="{551EC4E6-AE1D-DD43-B7C4-D7EFBEA2E636}" destId="{7377E58F-198D-DE48-B3AF-2D2AF67C403D}" srcOrd="5" destOrd="0" presId="urn:microsoft.com/office/officeart/2008/layout/HorizontalMultiLevelHierarchy#5"/>
    <dgm:cxn modelId="{1AD4D418-D4DB-684C-ACD5-ADFE57170F0F}" type="presParOf" srcId="{7377E58F-198D-DE48-B3AF-2D2AF67C403D}" destId="{1C998B4A-F8C8-5D49-862A-38B9C7611407}" srcOrd="0" destOrd="0" presId="urn:microsoft.com/office/officeart/2008/layout/HorizontalMultiLevelHierarchy#5"/>
    <dgm:cxn modelId="{7195EDD3-EC2C-9543-8FAF-2ED05E0522C9}" type="presParOf" srcId="{7377E58F-198D-DE48-B3AF-2D2AF67C403D}" destId="{F9C8551A-E3F5-1A41-9D81-BA411262A93F}" srcOrd="1" destOrd="0" presId="urn:microsoft.com/office/officeart/2008/layout/HorizontalMultiLevelHierarchy#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6" loCatId="" qsTypeId="urn:microsoft.com/office/officeart/2005/8/quickstyle/simple5#5" qsCatId="simple" csTypeId="urn:microsoft.com/office/officeart/2005/8/colors/accent0_1#5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6EBE3503-D7A3-B74A-8551-CEDC8C0B86E9}" type="presOf" srcId="{A73DCD64-89DF-3E4C-9543-0D417B51464E}" destId="{082A771F-69AF-7C4C-86CB-DF1CD8CB6581}" srcOrd="0" destOrd="0" presId="urn:microsoft.com/office/officeart/2008/layout/HorizontalMultiLevelHierarchy#6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3F0DB149-9FCE-A74E-9A4E-FC8B988B24F4}" type="presOf" srcId="{BDC2CFA9-99C6-8347-9628-F8B57513FB8C}" destId="{7A2CD5A7-70D6-DE44-803D-0740544CB367}" srcOrd="1" destOrd="0" presId="urn:microsoft.com/office/officeart/2008/layout/HorizontalMultiLevelHierarchy#6"/>
    <dgm:cxn modelId="{BFF53C57-1B6F-0641-8ABF-0C35686C710A}" type="presOf" srcId="{A73DCD64-89DF-3E4C-9543-0D417B51464E}" destId="{F726EDD3-E670-9B47-8786-4F599884289D}" srcOrd="1" destOrd="0" presId="urn:microsoft.com/office/officeart/2008/layout/HorizontalMultiLevelHierarchy#6"/>
    <dgm:cxn modelId="{0507575F-D484-8646-ADA4-40ED9DEA77A5}" type="presOf" srcId="{45267C76-6276-B44A-878A-9D61B556EBD7}" destId="{1F2800E8-CF94-FD43-8D0E-7E4B278315B1}" srcOrd="0" destOrd="0" presId="urn:microsoft.com/office/officeart/2008/layout/HorizontalMultiLevelHierarchy#6"/>
    <dgm:cxn modelId="{AA27A191-3054-2B42-9BCB-5C41B7F9DFEF}" type="presOf" srcId="{BDC2CFA9-99C6-8347-9628-F8B57513FB8C}" destId="{93180932-306E-E545-95F9-2A5635FDC9F1}" srcOrd="0" destOrd="0" presId="urn:microsoft.com/office/officeart/2008/layout/HorizontalMultiLevelHierarchy#6"/>
    <dgm:cxn modelId="{279063A5-1231-554D-8C6A-D0ADDF962BB5}" type="presOf" srcId="{DD5BF61D-B843-C744-B9A9-3312A1287EF4}" destId="{C852AF5D-E3CA-F844-B775-08DD6E6FB940}" srcOrd="0" destOrd="0" presId="urn:microsoft.com/office/officeart/2008/layout/HorizontalMultiLevelHierarchy#6"/>
    <dgm:cxn modelId="{237347A9-0370-5B42-A4FC-7D9ABA4C8038}" type="presOf" srcId="{9BA062DA-6B7A-FC4F-B1BB-7CC4C74C72CE}" destId="{1C998B4A-F8C8-5D49-862A-38B9C7611407}" srcOrd="0" destOrd="0" presId="urn:microsoft.com/office/officeart/2008/layout/HorizontalMultiLevelHierarchy#6"/>
    <dgm:cxn modelId="{8099B4AC-8CD5-694A-A334-0313BD396223}" type="presOf" srcId="{CC08C8E7-D5AB-9C4F-A78B-4A8C57EB2D22}" destId="{7111AE39-B455-7C4D-91F4-9E37E3822D07}" srcOrd="0" destOrd="0" presId="urn:microsoft.com/office/officeart/2008/layout/HorizontalMultiLevelHierarchy#6"/>
    <dgm:cxn modelId="{F9B670D4-1517-3C49-8B88-7DB10FFDAF2B}" type="presOf" srcId="{45267C76-6276-B44A-878A-9D61B556EBD7}" destId="{938A9782-2B6B-8141-99DA-6568305E0C38}" srcOrd="1" destOrd="0" presId="urn:microsoft.com/office/officeart/2008/layout/HorizontalMultiLevelHierarchy#6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1BA541E5-39F2-9F44-AC96-CFCB06203B33}" type="presOf" srcId="{773FD5F0-F007-F148-886B-86E72F86266E}" destId="{D3E2E567-EC04-E743-9B8C-985408EA1058}" srcOrd="0" destOrd="0" presId="urn:microsoft.com/office/officeart/2008/layout/HorizontalMultiLevelHierarchy#6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1A5358F8-0C4A-E141-AEBC-850F9DDDEE4C}" type="presOf" srcId="{2EFE4671-8583-3540-9262-1FC578B666F4}" destId="{3013142F-A3C7-F746-853E-2CA8B540A8DE}" srcOrd="0" destOrd="0" presId="urn:microsoft.com/office/officeart/2008/layout/HorizontalMultiLevelHierarchy#6"/>
    <dgm:cxn modelId="{3E8AC4FF-316E-5A48-9D74-E0482E3B65E9}" type="presParOf" srcId="{3013142F-A3C7-F746-853E-2CA8B540A8DE}" destId="{B764B132-0961-414E-B6FA-FB0C6C1C6CED}" srcOrd="0" destOrd="0" presId="urn:microsoft.com/office/officeart/2008/layout/HorizontalMultiLevelHierarchy#6"/>
    <dgm:cxn modelId="{F561D505-E799-C343-87DA-7287667CBB00}" type="presParOf" srcId="{B764B132-0961-414E-B6FA-FB0C6C1C6CED}" destId="{7111AE39-B455-7C4D-91F4-9E37E3822D07}" srcOrd="0" destOrd="0" presId="urn:microsoft.com/office/officeart/2008/layout/HorizontalMultiLevelHierarchy#6"/>
    <dgm:cxn modelId="{8C4C787B-6897-3743-9F3F-C918878826E0}" type="presParOf" srcId="{B764B132-0961-414E-B6FA-FB0C6C1C6CED}" destId="{551EC4E6-AE1D-DD43-B7C4-D7EFBEA2E636}" srcOrd="1" destOrd="0" presId="urn:microsoft.com/office/officeart/2008/layout/HorizontalMultiLevelHierarchy#6"/>
    <dgm:cxn modelId="{C4D0318D-A29F-1848-9ED4-6DCB85837590}" type="presParOf" srcId="{551EC4E6-AE1D-DD43-B7C4-D7EFBEA2E636}" destId="{082A771F-69AF-7C4C-86CB-DF1CD8CB6581}" srcOrd="0" destOrd="0" presId="urn:microsoft.com/office/officeart/2008/layout/HorizontalMultiLevelHierarchy#6"/>
    <dgm:cxn modelId="{E9A6D0FD-696E-B04B-BBB1-FA51ACB65EF8}" type="presParOf" srcId="{082A771F-69AF-7C4C-86CB-DF1CD8CB6581}" destId="{F726EDD3-E670-9B47-8786-4F599884289D}" srcOrd="0" destOrd="0" presId="urn:microsoft.com/office/officeart/2008/layout/HorizontalMultiLevelHierarchy#6"/>
    <dgm:cxn modelId="{03288D17-E722-1641-A497-89C4BF5293D0}" type="presParOf" srcId="{551EC4E6-AE1D-DD43-B7C4-D7EFBEA2E636}" destId="{7B40AE63-0EA3-0747-BCE5-5F3AB0355BF2}" srcOrd="1" destOrd="0" presId="urn:microsoft.com/office/officeart/2008/layout/HorizontalMultiLevelHierarchy#6"/>
    <dgm:cxn modelId="{BAA832B9-D3B1-A646-AE92-CBABD2D747A3}" type="presParOf" srcId="{7B40AE63-0EA3-0747-BCE5-5F3AB0355BF2}" destId="{C852AF5D-E3CA-F844-B775-08DD6E6FB940}" srcOrd="0" destOrd="0" presId="urn:microsoft.com/office/officeart/2008/layout/HorizontalMultiLevelHierarchy#6"/>
    <dgm:cxn modelId="{25E4640A-AC09-E248-A45B-EF3ACE72076A}" type="presParOf" srcId="{7B40AE63-0EA3-0747-BCE5-5F3AB0355BF2}" destId="{30463D07-8E7F-3146-97CE-76CE82648742}" srcOrd="1" destOrd="0" presId="urn:microsoft.com/office/officeart/2008/layout/HorizontalMultiLevelHierarchy#6"/>
    <dgm:cxn modelId="{AD6110A2-19BF-FF48-9E72-D14425CFF79B}" type="presParOf" srcId="{551EC4E6-AE1D-DD43-B7C4-D7EFBEA2E636}" destId="{93180932-306E-E545-95F9-2A5635FDC9F1}" srcOrd="2" destOrd="0" presId="urn:microsoft.com/office/officeart/2008/layout/HorizontalMultiLevelHierarchy#6"/>
    <dgm:cxn modelId="{451E9737-4476-BF41-BF2F-7E38E48B9293}" type="presParOf" srcId="{93180932-306E-E545-95F9-2A5635FDC9F1}" destId="{7A2CD5A7-70D6-DE44-803D-0740544CB367}" srcOrd="0" destOrd="0" presId="urn:microsoft.com/office/officeart/2008/layout/HorizontalMultiLevelHierarchy#6"/>
    <dgm:cxn modelId="{5684A3F7-DBCD-5E4F-B627-7BADF9BFB019}" type="presParOf" srcId="{551EC4E6-AE1D-DD43-B7C4-D7EFBEA2E636}" destId="{A0C9905E-6DBF-7645-94A7-C4BCDADC46B9}" srcOrd="3" destOrd="0" presId="urn:microsoft.com/office/officeart/2008/layout/HorizontalMultiLevelHierarchy#6"/>
    <dgm:cxn modelId="{7FD21206-23E0-AB44-AC91-6B6CC7661FB3}" type="presParOf" srcId="{A0C9905E-6DBF-7645-94A7-C4BCDADC46B9}" destId="{D3E2E567-EC04-E743-9B8C-985408EA1058}" srcOrd="0" destOrd="0" presId="urn:microsoft.com/office/officeart/2008/layout/HorizontalMultiLevelHierarchy#6"/>
    <dgm:cxn modelId="{32C28551-25EC-4D4B-AA42-A363F9D051BE}" type="presParOf" srcId="{A0C9905E-6DBF-7645-94A7-C4BCDADC46B9}" destId="{1488A531-D252-B440-B1DA-4363F37F8970}" srcOrd="1" destOrd="0" presId="urn:microsoft.com/office/officeart/2008/layout/HorizontalMultiLevelHierarchy#6"/>
    <dgm:cxn modelId="{E6E5DF7B-28CD-9649-9643-D715FE75846A}" type="presParOf" srcId="{551EC4E6-AE1D-DD43-B7C4-D7EFBEA2E636}" destId="{1F2800E8-CF94-FD43-8D0E-7E4B278315B1}" srcOrd="4" destOrd="0" presId="urn:microsoft.com/office/officeart/2008/layout/HorizontalMultiLevelHierarchy#6"/>
    <dgm:cxn modelId="{07CC305B-DAD2-D146-AD37-D719A8B043DA}" type="presParOf" srcId="{1F2800E8-CF94-FD43-8D0E-7E4B278315B1}" destId="{938A9782-2B6B-8141-99DA-6568305E0C38}" srcOrd="0" destOrd="0" presId="urn:microsoft.com/office/officeart/2008/layout/HorizontalMultiLevelHierarchy#6"/>
    <dgm:cxn modelId="{8158292A-2D58-8647-884F-1842C12E70FC}" type="presParOf" srcId="{551EC4E6-AE1D-DD43-B7C4-D7EFBEA2E636}" destId="{7377E58F-198D-DE48-B3AF-2D2AF67C403D}" srcOrd="5" destOrd="0" presId="urn:microsoft.com/office/officeart/2008/layout/HorizontalMultiLevelHierarchy#6"/>
    <dgm:cxn modelId="{2BDD393A-4BF3-CB47-BE0A-30F3B6EA7EC9}" type="presParOf" srcId="{7377E58F-198D-DE48-B3AF-2D2AF67C403D}" destId="{1C998B4A-F8C8-5D49-862A-38B9C7611407}" srcOrd="0" destOrd="0" presId="urn:microsoft.com/office/officeart/2008/layout/HorizontalMultiLevelHierarchy#6"/>
    <dgm:cxn modelId="{4D1B100C-3982-DF48-8315-D23E3D8E0C23}" type="presParOf" srcId="{7377E58F-198D-DE48-B3AF-2D2AF67C403D}" destId="{F9C8551A-E3F5-1A41-9D81-BA411262A93F}" srcOrd="1" destOrd="0" presId="urn:microsoft.com/office/officeart/2008/layout/HorizontalMultiLevelHierarchy#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7" loCatId="" qsTypeId="urn:microsoft.com/office/officeart/2005/8/quickstyle/simple5#6" qsCatId="simple" csTypeId="urn:microsoft.com/office/officeart/2005/8/colors/accent0_1#6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63965816-85EF-9640-A8B2-8861AD6801C3}" type="presOf" srcId="{2EFE4671-8583-3540-9262-1FC578B666F4}" destId="{3013142F-A3C7-F746-853E-2CA8B540A8DE}" srcOrd="0" destOrd="0" presId="urn:microsoft.com/office/officeart/2008/layout/HorizontalMultiLevelHierarchy#7"/>
    <dgm:cxn modelId="{57B7681C-315B-794A-B6CD-0F94ED37FF5E}" type="presOf" srcId="{CC08C8E7-D5AB-9C4F-A78B-4A8C57EB2D22}" destId="{7111AE39-B455-7C4D-91F4-9E37E3822D07}" srcOrd="0" destOrd="0" presId="urn:microsoft.com/office/officeart/2008/layout/HorizontalMultiLevelHierarchy#7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5F9EEF3D-DC26-3D4B-A474-B67FC39E0DD6}" type="presOf" srcId="{773FD5F0-F007-F148-886B-86E72F86266E}" destId="{D3E2E567-EC04-E743-9B8C-985408EA1058}" srcOrd="0" destOrd="0" presId="urn:microsoft.com/office/officeart/2008/layout/HorizontalMultiLevelHierarchy#7"/>
    <dgm:cxn modelId="{3E6A3E44-8797-0245-AB54-959314F7B2E1}" type="presOf" srcId="{DD5BF61D-B843-C744-B9A9-3312A1287EF4}" destId="{C852AF5D-E3CA-F844-B775-08DD6E6FB940}" srcOrd="0" destOrd="0" presId="urn:microsoft.com/office/officeart/2008/layout/HorizontalMultiLevelHierarchy#7"/>
    <dgm:cxn modelId="{604DC285-D398-BF4B-82D6-0C8110A9F61C}" type="presOf" srcId="{BDC2CFA9-99C6-8347-9628-F8B57513FB8C}" destId="{7A2CD5A7-70D6-DE44-803D-0740544CB367}" srcOrd="1" destOrd="0" presId="urn:microsoft.com/office/officeart/2008/layout/HorizontalMultiLevelHierarchy#7"/>
    <dgm:cxn modelId="{3A12B98B-C31F-EC45-A29B-11D5EE8FF321}" type="presOf" srcId="{45267C76-6276-B44A-878A-9D61B556EBD7}" destId="{1F2800E8-CF94-FD43-8D0E-7E4B278315B1}" srcOrd="0" destOrd="0" presId="urn:microsoft.com/office/officeart/2008/layout/HorizontalMultiLevelHierarchy#7"/>
    <dgm:cxn modelId="{DE79D28D-07D0-6449-9D92-E264DF192EAB}" type="presOf" srcId="{A73DCD64-89DF-3E4C-9543-0D417B51464E}" destId="{082A771F-69AF-7C4C-86CB-DF1CD8CB6581}" srcOrd="0" destOrd="0" presId="urn:microsoft.com/office/officeart/2008/layout/HorizontalMultiLevelHierarchy#7"/>
    <dgm:cxn modelId="{EA590DA1-9EA9-864F-9837-4EA66234540D}" type="presOf" srcId="{45267C76-6276-B44A-878A-9D61B556EBD7}" destId="{938A9782-2B6B-8141-99DA-6568305E0C38}" srcOrd="1" destOrd="0" presId="urn:microsoft.com/office/officeart/2008/layout/HorizontalMultiLevelHierarchy#7"/>
    <dgm:cxn modelId="{F52EBED2-54DE-5B47-AF66-10CC33953026}" type="presOf" srcId="{9BA062DA-6B7A-FC4F-B1BB-7CC4C74C72CE}" destId="{1C998B4A-F8C8-5D49-862A-38B9C7611407}" srcOrd="0" destOrd="0" presId="urn:microsoft.com/office/officeart/2008/layout/HorizontalMultiLevelHierarchy#7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C2EE15E6-66D0-1147-9358-CC030341D394}" type="presOf" srcId="{BDC2CFA9-99C6-8347-9628-F8B57513FB8C}" destId="{93180932-306E-E545-95F9-2A5635FDC9F1}" srcOrd="0" destOrd="0" presId="urn:microsoft.com/office/officeart/2008/layout/HorizontalMultiLevelHierarchy#7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729ECAFB-FD1B-C64E-B3D5-C4311001DB8D}" type="presOf" srcId="{A73DCD64-89DF-3E4C-9543-0D417B51464E}" destId="{F726EDD3-E670-9B47-8786-4F599884289D}" srcOrd="1" destOrd="0" presId="urn:microsoft.com/office/officeart/2008/layout/HorizontalMultiLevelHierarchy#7"/>
    <dgm:cxn modelId="{086CEA98-2CA7-2B4E-8DEF-1C729AF647F9}" type="presParOf" srcId="{3013142F-A3C7-F746-853E-2CA8B540A8DE}" destId="{B764B132-0961-414E-B6FA-FB0C6C1C6CED}" srcOrd="0" destOrd="0" presId="urn:microsoft.com/office/officeart/2008/layout/HorizontalMultiLevelHierarchy#7"/>
    <dgm:cxn modelId="{691BA986-E6BC-AF44-9F95-189F6A12F2E1}" type="presParOf" srcId="{B764B132-0961-414E-B6FA-FB0C6C1C6CED}" destId="{7111AE39-B455-7C4D-91F4-9E37E3822D07}" srcOrd="0" destOrd="0" presId="urn:microsoft.com/office/officeart/2008/layout/HorizontalMultiLevelHierarchy#7"/>
    <dgm:cxn modelId="{2EED6294-84F7-A14F-BE6D-DB202AB9E6D9}" type="presParOf" srcId="{B764B132-0961-414E-B6FA-FB0C6C1C6CED}" destId="{551EC4E6-AE1D-DD43-B7C4-D7EFBEA2E636}" srcOrd="1" destOrd="0" presId="urn:microsoft.com/office/officeart/2008/layout/HorizontalMultiLevelHierarchy#7"/>
    <dgm:cxn modelId="{47CD3E14-DF62-3345-AC93-F68B72C4463B}" type="presParOf" srcId="{551EC4E6-AE1D-DD43-B7C4-D7EFBEA2E636}" destId="{082A771F-69AF-7C4C-86CB-DF1CD8CB6581}" srcOrd="0" destOrd="0" presId="urn:microsoft.com/office/officeart/2008/layout/HorizontalMultiLevelHierarchy#7"/>
    <dgm:cxn modelId="{82F2DDD6-1FE1-4B4D-BD0F-875DEC26C5EC}" type="presParOf" srcId="{082A771F-69AF-7C4C-86CB-DF1CD8CB6581}" destId="{F726EDD3-E670-9B47-8786-4F599884289D}" srcOrd="0" destOrd="0" presId="urn:microsoft.com/office/officeart/2008/layout/HorizontalMultiLevelHierarchy#7"/>
    <dgm:cxn modelId="{A48BC398-4153-F445-928A-3D24EF63A1BA}" type="presParOf" srcId="{551EC4E6-AE1D-DD43-B7C4-D7EFBEA2E636}" destId="{7B40AE63-0EA3-0747-BCE5-5F3AB0355BF2}" srcOrd="1" destOrd="0" presId="urn:microsoft.com/office/officeart/2008/layout/HorizontalMultiLevelHierarchy#7"/>
    <dgm:cxn modelId="{68BA7723-4A02-4341-A3BA-8A58AE645651}" type="presParOf" srcId="{7B40AE63-0EA3-0747-BCE5-5F3AB0355BF2}" destId="{C852AF5D-E3CA-F844-B775-08DD6E6FB940}" srcOrd="0" destOrd="0" presId="urn:microsoft.com/office/officeart/2008/layout/HorizontalMultiLevelHierarchy#7"/>
    <dgm:cxn modelId="{8F5927A8-A70E-7A48-A039-0351152D6DA3}" type="presParOf" srcId="{7B40AE63-0EA3-0747-BCE5-5F3AB0355BF2}" destId="{30463D07-8E7F-3146-97CE-76CE82648742}" srcOrd="1" destOrd="0" presId="urn:microsoft.com/office/officeart/2008/layout/HorizontalMultiLevelHierarchy#7"/>
    <dgm:cxn modelId="{3AD247B8-55AA-A342-B7CE-4F971B0928FD}" type="presParOf" srcId="{551EC4E6-AE1D-DD43-B7C4-D7EFBEA2E636}" destId="{93180932-306E-E545-95F9-2A5635FDC9F1}" srcOrd="2" destOrd="0" presId="urn:microsoft.com/office/officeart/2008/layout/HorizontalMultiLevelHierarchy#7"/>
    <dgm:cxn modelId="{92BA4E8E-32B3-0E41-B8E0-5BF9A95EBE05}" type="presParOf" srcId="{93180932-306E-E545-95F9-2A5635FDC9F1}" destId="{7A2CD5A7-70D6-DE44-803D-0740544CB367}" srcOrd="0" destOrd="0" presId="urn:microsoft.com/office/officeart/2008/layout/HorizontalMultiLevelHierarchy#7"/>
    <dgm:cxn modelId="{B5B6F298-2B11-444B-9E5A-EA5C780220DE}" type="presParOf" srcId="{551EC4E6-AE1D-DD43-B7C4-D7EFBEA2E636}" destId="{A0C9905E-6DBF-7645-94A7-C4BCDADC46B9}" srcOrd="3" destOrd="0" presId="urn:microsoft.com/office/officeart/2008/layout/HorizontalMultiLevelHierarchy#7"/>
    <dgm:cxn modelId="{62EACD42-AA19-E74F-87B7-621748FE4F83}" type="presParOf" srcId="{A0C9905E-6DBF-7645-94A7-C4BCDADC46B9}" destId="{D3E2E567-EC04-E743-9B8C-985408EA1058}" srcOrd="0" destOrd="0" presId="urn:microsoft.com/office/officeart/2008/layout/HorizontalMultiLevelHierarchy#7"/>
    <dgm:cxn modelId="{FFF215FA-6CF7-B842-A677-CA6B6F160FF3}" type="presParOf" srcId="{A0C9905E-6DBF-7645-94A7-C4BCDADC46B9}" destId="{1488A531-D252-B440-B1DA-4363F37F8970}" srcOrd="1" destOrd="0" presId="urn:microsoft.com/office/officeart/2008/layout/HorizontalMultiLevelHierarchy#7"/>
    <dgm:cxn modelId="{230DD349-E904-F94B-BD51-7A5822AC2BEB}" type="presParOf" srcId="{551EC4E6-AE1D-DD43-B7C4-D7EFBEA2E636}" destId="{1F2800E8-CF94-FD43-8D0E-7E4B278315B1}" srcOrd="4" destOrd="0" presId="urn:microsoft.com/office/officeart/2008/layout/HorizontalMultiLevelHierarchy#7"/>
    <dgm:cxn modelId="{601659F6-F00C-524B-930D-1FDAED01435C}" type="presParOf" srcId="{1F2800E8-CF94-FD43-8D0E-7E4B278315B1}" destId="{938A9782-2B6B-8141-99DA-6568305E0C38}" srcOrd="0" destOrd="0" presId="urn:microsoft.com/office/officeart/2008/layout/HorizontalMultiLevelHierarchy#7"/>
    <dgm:cxn modelId="{FE497212-E81E-F045-A0B2-CDBF59029876}" type="presParOf" srcId="{551EC4E6-AE1D-DD43-B7C4-D7EFBEA2E636}" destId="{7377E58F-198D-DE48-B3AF-2D2AF67C403D}" srcOrd="5" destOrd="0" presId="urn:microsoft.com/office/officeart/2008/layout/HorizontalMultiLevelHierarchy#7"/>
    <dgm:cxn modelId="{429534A8-9417-D048-9543-A3829B022E5C}" type="presParOf" srcId="{7377E58F-198D-DE48-B3AF-2D2AF67C403D}" destId="{1C998B4A-F8C8-5D49-862A-38B9C7611407}" srcOrd="0" destOrd="0" presId="urn:microsoft.com/office/officeart/2008/layout/HorizontalMultiLevelHierarchy#7"/>
    <dgm:cxn modelId="{F2565F0F-78F4-F148-B968-396793131897}" type="presParOf" srcId="{7377E58F-198D-DE48-B3AF-2D2AF67C403D}" destId="{F9C8551A-E3F5-1A41-9D81-BA411262A93F}" srcOrd="1" destOrd="0" presId="urn:microsoft.com/office/officeart/2008/layout/HorizontalMultiLevelHierarchy#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7" loCatId="" qsTypeId="urn:microsoft.com/office/officeart/2005/8/quickstyle/simple5#6" qsCatId="simple" csTypeId="urn:microsoft.com/office/officeart/2005/8/colors/accent0_1#6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63965816-85EF-9640-A8B2-8861AD6801C3}" type="presOf" srcId="{2EFE4671-8583-3540-9262-1FC578B666F4}" destId="{3013142F-A3C7-F746-853E-2CA8B540A8DE}" srcOrd="0" destOrd="0" presId="urn:microsoft.com/office/officeart/2008/layout/HorizontalMultiLevelHierarchy#7"/>
    <dgm:cxn modelId="{57B7681C-315B-794A-B6CD-0F94ED37FF5E}" type="presOf" srcId="{CC08C8E7-D5AB-9C4F-A78B-4A8C57EB2D22}" destId="{7111AE39-B455-7C4D-91F4-9E37E3822D07}" srcOrd="0" destOrd="0" presId="urn:microsoft.com/office/officeart/2008/layout/HorizontalMultiLevelHierarchy#7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5F9EEF3D-DC26-3D4B-A474-B67FC39E0DD6}" type="presOf" srcId="{773FD5F0-F007-F148-886B-86E72F86266E}" destId="{D3E2E567-EC04-E743-9B8C-985408EA1058}" srcOrd="0" destOrd="0" presId="urn:microsoft.com/office/officeart/2008/layout/HorizontalMultiLevelHierarchy#7"/>
    <dgm:cxn modelId="{3E6A3E44-8797-0245-AB54-959314F7B2E1}" type="presOf" srcId="{DD5BF61D-B843-C744-B9A9-3312A1287EF4}" destId="{C852AF5D-E3CA-F844-B775-08DD6E6FB940}" srcOrd="0" destOrd="0" presId="urn:microsoft.com/office/officeart/2008/layout/HorizontalMultiLevelHierarchy#7"/>
    <dgm:cxn modelId="{604DC285-D398-BF4B-82D6-0C8110A9F61C}" type="presOf" srcId="{BDC2CFA9-99C6-8347-9628-F8B57513FB8C}" destId="{7A2CD5A7-70D6-DE44-803D-0740544CB367}" srcOrd="1" destOrd="0" presId="urn:microsoft.com/office/officeart/2008/layout/HorizontalMultiLevelHierarchy#7"/>
    <dgm:cxn modelId="{3A12B98B-C31F-EC45-A29B-11D5EE8FF321}" type="presOf" srcId="{45267C76-6276-B44A-878A-9D61B556EBD7}" destId="{1F2800E8-CF94-FD43-8D0E-7E4B278315B1}" srcOrd="0" destOrd="0" presId="urn:microsoft.com/office/officeart/2008/layout/HorizontalMultiLevelHierarchy#7"/>
    <dgm:cxn modelId="{DE79D28D-07D0-6449-9D92-E264DF192EAB}" type="presOf" srcId="{A73DCD64-89DF-3E4C-9543-0D417B51464E}" destId="{082A771F-69AF-7C4C-86CB-DF1CD8CB6581}" srcOrd="0" destOrd="0" presId="urn:microsoft.com/office/officeart/2008/layout/HorizontalMultiLevelHierarchy#7"/>
    <dgm:cxn modelId="{EA590DA1-9EA9-864F-9837-4EA66234540D}" type="presOf" srcId="{45267C76-6276-B44A-878A-9D61B556EBD7}" destId="{938A9782-2B6B-8141-99DA-6568305E0C38}" srcOrd="1" destOrd="0" presId="urn:microsoft.com/office/officeart/2008/layout/HorizontalMultiLevelHierarchy#7"/>
    <dgm:cxn modelId="{F52EBED2-54DE-5B47-AF66-10CC33953026}" type="presOf" srcId="{9BA062DA-6B7A-FC4F-B1BB-7CC4C74C72CE}" destId="{1C998B4A-F8C8-5D49-862A-38B9C7611407}" srcOrd="0" destOrd="0" presId="urn:microsoft.com/office/officeart/2008/layout/HorizontalMultiLevelHierarchy#7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C2EE15E6-66D0-1147-9358-CC030341D394}" type="presOf" srcId="{BDC2CFA9-99C6-8347-9628-F8B57513FB8C}" destId="{93180932-306E-E545-95F9-2A5635FDC9F1}" srcOrd="0" destOrd="0" presId="urn:microsoft.com/office/officeart/2008/layout/HorizontalMultiLevelHierarchy#7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729ECAFB-FD1B-C64E-B3D5-C4311001DB8D}" type="presOf" srcId="{A73DCD64-89DF-3E4C-9543-0D417B51464E}" destId="{F726EDD3-E670-9B47-8786-4F599884289D}" srcOrd="1" destOrd="0" presId="urn:microsoft.com/office/officeart/2008/layout/HorizontalMultiLevelHierarchy#7"/>
    <dgm:cxn modelId="{086CEA98-2CA7-2B4E-8DEF-1C729AF647F9}" type="presParOf" srcId="{3013142F-A3C7-F746-853E-2CA8B540A8DE}" destId="{B764B132-0961-414E-B6FA-FB0C6C1C6CED}" srcOrd="0" destOrd="0" presId="urn:microsoft.com/office/officeart/2008/layout/HorizontalMultiLevelHierarchy#7"/>
    <dgm:cxn modelId="{691BA986-E6BC-AF44-9F95-189F6A12F2E1}" type="presParOf" srcId="{B764B132-0961-414E-B6FA-FB0C6C1C6CED}" destId="{7111AE39-B455-7C4D-91F4-9E37E3822D07}" srcOrd="0" destOrd="0" presId="urn:microsoft.com/office/officeart/2008/layout/HorizontalMultiLevelHierarchy#7"/>
    <dgm:cxn modelId="{2EED6294-84F7-A14F-BE6D-DB202AB9E6D9}" type="presParOf" srcId="{B764B132-0961-414E-B6FA-FB0C6C1C6CED}" destId="{551EC4E6-AE1D-DD43-B7C4-D7EFBEA2E636}" srcOrd="1" destOrd="0" presId="urn:microsoft.com/office/officeart/2008/layout/HorizontalMultiLevelHierarchy#7"/>
    <dgm:cxn modelId="{47CD3E14-DF62-3345-AC93-F68B72C4463B}" type="presParOf" srcId="{551EC4E6-AE1D-DD43-B7C4-D7EFBEA2E636}" destId="{082A771F-69AF-7C4C-86CB-DF1CD8CB6581}" srcOrd="0" destOrd="0" presId="urn:microsoft.com/office/officeart/2008/layout/HorizontalMultiLevelHierarchy#7"/>
    <dgm:cxn modelId="{82F2DDD6-1FE1-4B4D-BD0F-875DEC26C5EC}" type="presParOf" srcId="{082A771F-69AF-7C4C-86CB-DF1CD8CB6581}" destId="{F726EDD3-E670-9B47-8786-4F599884289D}" srcOrd="0" destOrd="0" presId="urn:microsoft.com/office/officeart/2008/layout/HorizontalMultiLevelHierarchy#7"/>
    <dgm:cxn modelId="{A48BC398-4153-F445-928A-3D24EF63A1BA}" type="presParOf" srcId="{551EC4E6-AE1D-DD43-B7C4-D7EFBEA2E636}" destId="{7B40AE63-0EA3-0747-BCE5-5F3AB0355BF2}" srcOrd="1" destOrd="0" presId="urn:microsoft.com/office/officeart/2008/layout/HorizontalMultiLevelHierarchy#7"/>
    <dgm:cxn modelId="{68BA7723-4A02-4341-A3BA-8A58AE645651}" type="presParOf" srcId="{7B40AE63-0EA3-0747-BCE5-5F3AB0355BF2}" destId="{C852AF5D-E3CA-F844-B775-08DD6E6FB940}" srcOrd="0" destOrd="0" presId="urn:microsoft.com/office/officeart/2008/layout/HorizontalMultiLevelHierarchy#7"/>
    <dgm:cxn modelId="{8F5927A8-A70E-7A48-A039-0351152D6DA3}" type="presParOf" srcId="{7B40AE63-0EA3-0747-BCE5-5F3AB0355BF2}" destId="{30463D07-8E7F-3146-97CE-76CE82648742}" srcOrd="1" destOrd="0" presId="urn:microsoft.com/office/officeart/2008/layout/HorizontalMultiLevelHierarchy#7"/>
    <dgm:cxn modelId="{3AD247B8-55AA-A342-B7CE-4F971B0928FD}" type="presParOf" srcId="{551EC4E6-AE1D-DD43-B7C4-D7EFBEA2E636}" destId="{93180932-306E-E545-95F9-2A5635FDC9F1}" srcOrd="2" destOrd="0" presId="urn:microsoft.com/office/officeart/2008/layout/HorizontalMultiLevelHierarchy#7"/>
    <dgm:cxn modelId="{92BA4E8E-32B3-0E41-B8E0-5BF9A95EBE05}" type="presParOf" srcId="{93180932-306E-E545-95F9-2A5635FDC9F1}" destId="{7A2CD5A7-70D6-DE44-803D-0740544CB367}" srcOrd="0" destOrd="0" presId="urn:microsoft.com/office/officeart/2008/layout/HorizontalMultiLevelHierarchy#7"/>
    <dgm:cxn modelId="{B5B6F298-2B11-444B-9E5A-EA5C780220DE}" type="presParOf" srcId="{551EC4E6-AE1D-DD43-B7C4-D7EFBEA2E636}" destId="{A0C9905E-6DBF-7645-94A7-C4BCDADC46B9}" srcOrd="3" destOrd="0" presId="urn:microsoft.com/office/officeart/2008/layout/HorizontalMultiLevelHierarchy#7"/>
    <dgm:cxn modelId="{62EACD42-AA19-E74F-87B7-621748FE4F83}" type="presParOf" srcId="{A0C9905E-6DBF-7645-94A7-C4BCDADC46B9}" destId="{D3E2E567-EC04-E743-9B8C-985408EA1058}" srcOrd="0" destOrd="0" presId="urn:microsoft.com/office/officeart/2008/layout/HorizontalMultiLevelHierarchy#7"/>
    <dgm:cxn modelId="{FFF215FA-6CF7-B842-A677-CA6B6F160FF3}" type="presParOf" srcId="{A0C9905E-6DBF-7645-94A7-C4BCDADC46B9}" destId="{1488A531-D252-B440-B1DA-4363F37F8970}" srcOrd="1" destOrd="0" presId="urn:microsoft.com/office/officeart/2008/layout/HorizontalMultiLevelHierarchy#7"/>
    <dgm:cxn modelId="{230DD349-E904-F94B-BD51-7A5822AC2BEB}" type="presParOf" srcId="{551EC4E6-AE1D-DD43-B7C4-D7EFBEA2E636}" destId="{1F2800E8-CF94-FD43-8D0E-7E4B278315B1}" srcOrd="4" destOrd="0" presId="urn:microsoft.com/office/officeart/2008/layout/HorizontalMultiLevelHierarchy#7"/>
    <dgm:cxn modelId="{601659F6-F00C-524B-930D-1FDAED01435C}" type="presParOf" srcId="{1F2800E8-CF94-FD43-8D0E-7E4B278315B1}" destId="{938A9782-2B6B-8141-99DA-6568305E0C38}" srcOrd="0" destOrd="0" presId="urn:microsoft.com/office/officeart/2008/layout/HorizontalMultiLevelHierarchy#7"/>
    <dgm:cxn modelId="{FE497212-E81E-F045-A0B2-CDBF59029876}" type="presParOf" srcId="{551EC4E6-AE1D-DD43-B7C4-D7EFBEA2E636}" destId="{7377E58F-198D-DE48-B3AF-2D2AF67C403D}" srcOrd="5" destOrd="0" presId="urn:microsoft.com/office/officeart/2008/layout/HorizontalMultiLevelHierarchy#7"/>
    <dgm:cxn modelId="{429534A8-9417-D048-9543-A3829B022E5C}" type="presParOf" srcId="{7377E58F-198D-DE48-B3AF-2D2AF67C403D}" destId="{1C998B4A-F8C8-5D49-862A-38B9C7611407}" srcOrd="0" destOrd="0" presId="urn:microsoft.com/office/officeart/2008/layout/HorizontalMultiLevelHierarchy#7"/>
    <dgm:cxn modelId="{F2565F0F-78F4-F148-B968-396793131897}" type="presParOf" srcId="{7377E58F-198D-DE48-B3AF-2D2AF67C403D}" destId="{F9C8551A-E3F5-1A41-9D81-BA411262A93F}" srcOrd="1" destOrd="0" presId="urn:microsoft.com/office/officeart/2008/layout/HorizontalMultiLevelHierarchy#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7" loCatId="" qsTypeId="urn:microsoft.com/office/officeart/2005/8/quickstyle/simple5#6" qsCatId="simple" csTypeId="urn:microsoft.com/office/officeart/2005/8/colors/accent0_1#6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63965816-85EF-9640-A8B2-8861AD6801C3}" type="presOf" srcId="{2EFE4671-8583-3540-9262-1FC578B666F4}" destId="{3013142F-A3C7-F746-853E-2CA8B540A8DE}" srcOrd="0" destOrd="0" presId="urn:microsoft.com/office/officeart/2008/layout/HorizontalMultiLevelHierarchy#7"/>
    <dgm:cxn modelId="{57B7681C-315B-794A-B6CD-0F94ED37FF5E}" type="presOf" srcId="{CC08C8E7-D5AB-9C4F-A78B-4A8C57EB2D22}" destId="{7111AE39-B455-7C4D-91F4-9E37E3822D07}" srcOrd="0" destOrd="0" presId="urn:microsoft.com/office/officeart/2008/layout/HorizontalMultiLevelHierarchy#7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5F9EEF3D-DC26-3D4B-A474-B67FC39E0DD6}" type="presOf" srcId="{773FD5F0-F007-F148-886B-86E72F86266E}" destId="{D3E2E567-EC04-E743-9B8C-985408EA1058}" srcOrd="0" destOrd="0" presId="urn:microsoft.com/office/officeart/2008/layout/HorizontalMultiLevelHierarchy#7"/>
    <dgm:cxn modelId="{3E6A3E44-8797-0245-AB54-959314F7B2E1}" type="presOf" srcId="{DD5BF61D-B843-C744-B9A9-3312A1287EF4}" destId="{C852AF5D-E3CA-F844-B775-08DD6E6FB940}" srcOrd="0" destOrd="0" presId="urn:microsoft.com/office/officeart/2008/layout/HorizontalMultiLevelHierarchy#7"/>
    <dgm:cxn modelId="{604DC285-D398-BF4B-82D6-0C8110A9F61C}" type="presOf" srcId="{BDC2CFA9-99C6-8347-9628-F8B57513FB8C}" destId="{7A2CD5A7-70D6-DE44-803D-0740544CB367}" srcOrd="1" destOrd="0" presId="urn:microsoft.com/office/officeart/2008/layout/HorizontalMultiLevelHierarchy#7"/>
    <dgm:cxn modelId="{3A12B98B-C31F-EC45-A29B-11D5EE8FF321}" type="presOf" srcId="{45267C76-6276-B44A-878A-9D61B556EBD7}" destId="{1F2800E8-CF94-FD43-8D0E-7E4B278315B1}" srcOrd="0" destOrd="0" presId="urn:microsoft.com/office/officeart/2008/layout/HorizontalMultiLevelHierarchy#7"/>
    <dgm:cxn modelId="{DE79D28D-07D0-6449-9D92-E264DF192EAB}" type="presOf" srcId="{A73DCD64-89DF-3E4C-9543-0D417B51464E}" destId="{082A771F-69AF-7C4C-86CB-DF1CD8CB6581}" srcOrd="0" destOrd="0" presId="urn:microsoft.com/office/officeart/2008/layout/HorizontalMultiLevelHierarchy#7"/>
    <dgm:cxn modelId="{EA590DA1-9EA9-864F-9837-4EA66234540D}" type="presOf" srcId="{45267C76-6276-B44A-878A-9D61B556EBD7}" destId="{938A9782-2B6B-8141-99DA-6568305E0C38}" srcOrd="1" destOrd="0" presId="urn:microsoft.com/office/officeart/2008/layout/HorizontalMultiLevelHierarchy#7"/>
    <dgm:cxn modelId="{F52EBED2-54DE-5B47-AF66-10CC33953026}" type="presOf" srcId="{9BA062DA-6B7A-FC4F-B1BB-7CC4C74C72CE}" destId="{1C998B4A-F8C8-5D49-862A-38B9C7611407}" srcOrd="0" destOrd="0" presId="urn:microsoft.com/office/officeart/2008/layout/HorizontalMultiLevelHierarchy#7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C2EE15E6-66D0-1147-9358-CC030341D394}" type="presOf" srcId="{BDC2CFA9-99C6-8347-9628-F8B57513FB8C}" destId="{93180932-306E-E545-95F9-2A5635FDC9F1}" srcOrd="0" destOrd="0" presId="urn:microsoft.com/office/officeart/2008/layout/HorizontalMultiLevelHierarchy#7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729ECAFB-FD1B-C64E-B3D5-C4311001DB8D}" type="presOf" srcId="{A73DCD64-89DF-3E4C-9543-0D417B51464E}" destId="{F726EDD3-E670-9B47-8786-4F599884289D}" srcOrd="1" destOrd="0" presId="urn:microsoft.com/office/officeart/2008/layout/HorizontalMultiLevelHierarchy#7"/>
    <dgm:cxn modelId="{086CEA98-2CA7-2B4E-8DEF-1C729AF647F9}" type="presParOf" srcId="{3013142F-A3C7-F746-853E-2CA8B540A8DE}" destId="{B764B132-0961-414E-B6FA-FB0C6C1C6CED}" srcOrd="0" destOrd="0" presId="urn:microsoft.com/office/officeart/2008/layout/HorizontalMultiLevelHierarchy#7"/>
    <dgm:cxn modelId="{691BA986-E6BC-AF44-9F95-189F6A12F2E1}" type="presParOf" srcId="{B764B132-0961-414E-B6FA-FB0C6C1C6CED}" destId="{7111AE39-B455-7C4D-91F4-9E37E3822D07}" srcOrd="0" destOrd="0" presId="urn:microsoft.com/office/officeart/2008/layout/HorizontalMultiLevelHierarchy#7"/>
    <dgm:cxn modelId="{2EED6294-84F7-A14F-BE6D-DB202AB9E6D9}" type="presParOf" srcId="{B764B132-0961-414E-B6FA-FB0C6C1C6CED}" destId="{551EC4E6-AE1D-DD43-B7C4-D7EFBEA2E636}" srcOrd="1" destOrd="0" presId="urn:microsoft.com/office/officeart/2008/layout/HorizontalMultiLevelHierarchy#7"/>
    <dgm:cxn modelId="{47CD3E14-DF62-3345-AC93-F68B72C4463B}" type="presParOf" srcId="{551EC4E6-AE1D-DD43-B7C4-D7EFBEA2E636}" destId="{082A771F-69AF-7C4C-86CB-DF1CD8CB6581}" srcOrd="0" destOrd="0" presId="urn:microsoft.com/office/officeart/2008/layout/HorizontalMultiLevelHierarchy#7"/>
    <dgm:cxn modelId="{82F2DDD6-1FE1-4B4D-BD0F-875DEC26C5EC}" type="presParOf" srcId="{082A771F-69AF-7C4C-86CB-DF1CD8CB6581}" destId="{F726EDD3-E670-9B47-8786-4F599884289D}" srcOrd="0" destOrd="0" presId="urn:microsoft.com/office/officeart/2008/layout/HorizontalMultiLevelHierarchy#7"/>
    <dgm:cxn modelId="{A48BC398-4153-F445-928A-3D24EF63A1BA}" type="presParOf" srcId="{551EC4E6-AE1D-DD43-B7C4-D7EFBEA2E636}" destId="{7B40AE63-0EA3-0747-BCE5-5F3AB0355BF2}" srcOrd="1" destOrd="0" presId="urn:microsoft.com/office/officeart/2008/layout/HorizontalMultiLevelHierarchy#7"/>
    <dgm:cxn modelId="{68BA7723-4A02-4341-A3BA-8A58AE645651}" type="presParOf" srcId="{7B40AE63-0EA3-0747-BCE5-5F3AB0355BF2}" destId="{C852AF5D-E3CA-F844-B775-08DD6E6FB940}" srcOrd="0" destOrd="0" presId="urn:microsoft.com/office/officeart/2008/layout/HorizontalMultiLevelHierarchy#7"/>
    <dgm:cxn modelId="{8F5927A8-A70E-7A48-A039-0351152D6DA3}" type="presParOf" srcId="{7B40AE63-0EA3-0747-BCE5-5F3AB0355BF2}" destId="{30463D07-8E7F-3146-97CE-76CE82648742}" srcOrd="1" destOrd="0" presId="urn:microsoft.com/office/officeart/2008/layout/HorizontalMultiLevelHierarchy#7"/>
    <dgm:cxn modelId="{3AD247B8-55AA-A342-B7CE-4F971B0928FD}" type="presParOf" srcId="{551EC4E6-AE1D-DD43-B7C4-D7EFBEA2E636}" destId="{93180932-306E-E545-95F9-2A5635FDC9F1}" srcOrd="2" destOrd="0" presId="urn:microsoft.com/office/officeart/2008/layout/HorizontalMultiLevelHierarchy#7"/>
    <dgm:cxn modelId="{92BA4E8E-32B3-0E41-B8E0-5BF9A95EBE05}" type="presParOf" srcId="{93180932-306E-E545-95F9-2A5635FDC9F1}" destId="{7A2CD5A7-70D6-DE44-803D-0740544CB367}" srcOrd="0" destOrd="0" presId="urn:microsoft.com/office/officeart/2008/layout/HorizontalMultiLevelHierarchy#7"/>
    <dgm:cxn modelId="{B5B6F298-2B11-444B-9E5A-EA5C780220DE}" type="presParOf" srcId="{551EC4E6-AE1D-DD43-B7C4-D7EFBEA2E636}" destId="{A0C9905E-6DBF-7645-94A7-C4BCDADC46B9}" srcOrd="3" destOrd="0" presId="urn:microsoft.com/office/officeart/2008/layout/HorizontalMultiLevelHierarchy#7"/>
    <dgm:cxn modelId="{62EACD42-AA19-E74F-87B7-621748FE4F83}" type="presParOf" srcId="{A0C9905E-6DBF-7645-94A7-C4BCDADC46B9}" destId="{D3E2E567-EC04-E743-9B8C-985408EA1058}" srcOrd="0" destOrd="0" presId="urn:microsoft.com/office/officeart/2008/layout/HorizontalMultiLevelHierarchy#7"/>
    <dgm:cxn modelId="{FFF215FA-6CF7-B842-A677-CA6B6F160FF3}" type="presParOf" srcId="{A0C9905E-6DBF-7645-94A7-C4BCDADC46B9}" destId="{1488A531-D252-B440-B1DA-4363F37F8970}" srcOrd="1" destOrd="0" presId="urn:microsoft.com/office/officeart/2008/layout/HorizontalMultiLevelHierarchy#7"/>
    <dgm:cxn modelId="{230DD349-E904-F94B-BD51-7A5822AC2BEB}" type="presParOf" srcId="{551EC4E6-AE1D-DD43-B7C4-D7EFBEA2E636}" destId="{1F2800E8-CF94-FD43-8D0E-7E4B278315B1}" srcOrd="4" destOrd="0" presId="urn:microsoft.com/office/officeart/2008/layout/HorizontalMultiLevelHierarchy#7"/>
    <dgm:cxn modelId="{601659F6-F00C-524B-930D-1FDAED01435C}" type="presParOf" srcId="{1F2800E8-CF94-FD43-8D0E-7E4B278315B1}" destId="{938A9782-2B6B-8141-99DA-6568305E0C38}" srcOrd="0" destOrd="0" presId="urn:microsoft.com/office/officeart/2008/layout/HorizontalMultiLevelHierarchy#7"/>
    <dgm:cxn modelId="{FE497212-E81E-F045-A0B2-CDBF59029876}" type="presParOf" srcId="{551EC4E6-AE1D-DD43-B7C4-D7EFBEA2E636}" destId="{7377E58F-198D-DE48-B3AF-2D2AF67C403D}" srcOrd="5" destOrd="0" presId="urn:microsoft.com/office/officeart/2008/layout/HorizontalMultiLevelHierarchy#7"/>
    <dgm:cxn modelId="{429534A8-9417-D048-9543-A3829B022E5C}" type="presParOf" srcId="{7377E58F-198D-DE48-B3AF-2D2AF67C403D}" destId="{1C998B4A-F8C8-5D49-862A-38B9C7611407}" srcOrd="0" destOrd="0" presId="urn:microsoft.com/office/officeart/2008/layout/HorizontalMultiLevelHierarchy#7"/>
    <dgm:cxn modelId="{F2565F0F-78F4-F148-B968-396793131897}" type="presParOf" srcId="{7377E58F-198D-DE48-B3AF-2D2AF67C403D}" destId="{F9C8551A-E3F5-1A41-9D81-BA411262A93F}" srcOrd="1" destOrd="0" presId="urn:microsoft.com/office/officeart/2008/layout/HorizontalMultiLevelHierarchy#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7" loCatId="" qsTypeId="urn:microsoft.com/office/officeart/2005/8/quickstyle/simple5#6" qsCatId="simple" csTypeId="urn:microsoft.com/office/officeart/2005/8/colors/accent0_1#6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63965816-85EF-9640-A8B2-8861AD6801C3}" type="presOf" srcId="{2EFE4671-8583-3540-9262-1FC578B666F4}" destId="{3013142F-A3C7-F746-853E-2CA8B540A8DE}" srcOrd="0" destOrd="0" presId="urn:microsoft.com/office/officeart/2008/layout/HorizontalMultiLevelHierarchy#7"/>
    <dgm:cxn modelId="{57B7681C-315B-794A-B6CD-0F94ED37FF5E}" type="presOf" srcId="{CC08C8E7-D5AB-9C4F-A78B-4A8C57EB2D22}" destId="{7111AE39-B455-7C4D-91F4-9E37E3822D07}" srcOrd="0" destOrd="0" presId="urn:microsoft.com/office/officeart/2008/layout/HorizontalMultiLevelHierarchy#7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5F9EEF3D-DC26-3D4B-A474-B67FC39E0DD6}" type="presOf" srcId="{773FD5F0-F007-F148-886B-86E72F86266E}" destId="{D3E2E567-EC04-E743-9B8C-985408EA1058}" srcOrd="0" destOrd="0" presId="urn:microsoft.com/office/officeart/2008/layout/HorizontalMultiLevelHierarchy#7"/>
    <dgm:cxn modelId="{3E6A3E44-8797-0245-AB54-959314F7B2E1}" type="presOf" srcId="{DD5BF61D-B843-C744-B9A9-3312A1287EF4}" destId="{C852AF5D-E3CA-F844-B775-08DD6E6FB940}" srcOrd="0" destOrd="0" presId="urn:microsoft.com/office/officeart/2008/layout/HorizontalMultiLevelHierarchy#7"/>
    <dgm:cxn modelId="{604DC285-D398-BF4B-82D6-0C8110A9F61C}" type="presOf" srcId="{BDC2CFA9-99C6-8347-9628-F8B57513FB8C}" destId="{7A2CD5A7-70D6-DE44-803D-0740544CB367}" srcOrd="1" destOrd="0" presId="urn:microsoft.com/office/officeart/2008/layout/HorizontalMultiLevelHierarchy#7"/>
    <dgm:cxn modelId="{3A12B98B-C31F-EC45-A29B-11D5EE8FF321}" type="presOf" srcId="{45267C76-6276-B44A-878A-9D61B556EBD7}" destId="{1F2800E8-CF94-FD43-8D0E-7E4B278315B1}" srcOrd="0" destOrd="0" presId="urn:microsoft.com/office/officeart/2008/layout/HorizontalMultiLevelHierarchy#7"/>
    <dgm:cxn modelId="{DE79D28D-07D0-6449-9D92-E264DF192EAB}" type="presOf" srcId="{A73DCD64-89DF-3E4C-9543-0D417B51464E}" destId="{082A771F-69AF-7C4C-86CB-DF1CD8CB6581}" srcOrd="0" destOrd="0" presId="urn:microsoft.com/office/officeart/2008/layout/HorizontalMultiLevelHierarchy#7"/>
    <dgm:cxn modelId="{EA590DA1-9EA9-864F-9837-4EA66234540D}" type="presOf" srcId="{45267C76-6276-B44A-878A-9D61B556EBD7}" destId="{938A9782-2B6B-8141-99DA-6568305E0C38}" srcOrd="1" destOrd="0" presId="urn:microsoft.com/office/officeart/2008/layout/HorizontalMultiLevelHierarchy#7"/>
    <dgm:cxn modelId="{F52EBED2-54DE-5B47-AF66-10CC33953026}" type="presOf" srcId="{9BA062DA-6B7A-FC4F-B1BB-7CC4C74C72CE}" destId="{1C998B4A-F8C8-5D49-862A-38B9C7611407}" srcOrd="0" destOrd="0" presId="urn:microsoft.com/office/officeart/2008/layout/HorizontalMultiLevelHierarchy#7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C2EE15E6-66D0-1147-9358-CC030341D394}" type="presOf" srcId="{BDC2CFA9-99C6-8347-9628-F8B57513FB8C}" destId="{93180932-306E-E545-95F9-2A5635FDC9F1}" srcOrd="0" destOrd="0" presId="urn:microsoft.com/office/officeart/2008/layout/HorizontalMultiLevelHierarchy#7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729ECAFB-FD1B-C64E-B3D5-C4311001DB8D}" type="presOf" srcId="{A73DCD64-89DF-3E4C-9543-0D417B51464E}" destId="{F726EDD3-E670-9B47-8786-4F599884289D}" srcOrd="1" destOrd="0" presId="urn:microsoft.com/office/officeart/2008/layout/HorizontalMultiLevelHierarchy#7"/>
    <dgm:cxn modelId="{086CEA98-2CA7-2B4E-8DEF-1C729AF647F9}" type="presParOf" srcId="{3013142F-A3C7-F746-853E-2CA8B540A8DE}" destId="{B764B132-0961-414E-B6FA-FB0C6C1C6CED}" srcOrd="0" destOrd="0" presId="urn:microsoft.com/office/officeart/2008/layout/HorizontalMultiLevelHierarchy#7"/>
    <dgm:cxn modelId="{691BA986-E6BC-AF44-9F95-189F6A12F2E1}" type="presParOf" srcId="{B764B132-0961-414E-B6FA-FB0C6C1C6CED}" destId="{7111AE39-B455-7C4D-91F4-9E37E3822D07}" srcOrd="0" destOrd="0" presId="urn:microsoft.com/office/officeart/2008/layout/HorizontalMultiLevelHierarchy#7"/>
    <dgm:cxn modelId="{2EED6294-84F7-A14F-BE6D-DB202AB9E6D9}" type="presParOf" srcId="{B764B132-0961-414E-B6FA-FB0C6C1C6CED}" destId="{551EC4E6-AE1D-DD43-B7C4-D7EFBEA2E636}" srcOrd="1" destOrd="0" presId="urn:microsoft.com/office/officeart/2008/layout/HorizontalMultiLevelHierarchy#7"/>
    <dgm:cxn modelId="{47CD3E14-DF62-3345-AC93-F68B72C4463B}" type="presParOf" srcId="{551EC4E6-AE1D-DD43-B7C4-D7EFBEA2E636}" destId="{082A771F-69AF-7C4C-86CB-DF1CD8CB6581}" srcOrd="0" destOrd="0" presId="urn:microsoft.com/office/officeart/2008/layout/HorizontalMultiLevelHierarchy#7"/>
    <dgm:cxn modelId="{82F2DDD6-1FE1-4B4D-BD0F-875DEC26C5EC}" type="presParOf" srcId="{082A771F-69AF-7C4C-86CB-DF1CD8CB6581}" destId="{F726EDD3-E670-9B47-8786-4F599884289D}" srcOrd="0" destOrd="0" presId="urn:microsoft.com/office/officeart/2008/layout/HorizontalMultiLevelHierarchy#7"/>
    <dgm:cxn modelId="{A48BC398-4153-F445-928A-3D24EF63A1BA}" type="presParOf" srcId="{551EC4E6-AE1D-DD43-B7C4-D7EFBEA2E636}" destId="{7B40AE63-0EA3-0747-BCE5-5F3AB0355BF2}" srcOrd="1" destOrd="0" presId="urn:microsoft.com/office/officeart/2008/layout/HorizontalMultiLevelHierarchy#7"/>
    <dgm:cxn modelId="{68BA7723-4A02-4341-A3BA-8A58AE645651}" type="presParOf" srcId="{7B40AE63-0EA3-0747-BCE5-5F3AB0355BF2}" destId="{C852AF5D-E3CA-F844-B775-08DD6E6FB940}" srcOrd="0" destOrd="0" presId="urn:microsoft.com/office/officeart/2008/layout/HorizontalMultiLevelHierarchy#7"/>
    <dgm:cxn modelId="{8F5927A8-A70E-7A48-A039-0351152D6DA3}" type="presParOf" srcId="{7B40AE63-0EA3-0747-BCE5-5F3AB0355BF2}" destId="{30463D07-8E7F-3146-97CE-76CE82648742}" srcOrd="1" destOrd="0" presId="urn:microsoft.com/office/officeart/2008/layout/HorizontalMultiLevelHierarchy#7"/>
    <dgm:cxn modelId="{3AD247B8-55AA-A342-B7CE-4F971B0928FD}" type="presParOf" srcId="{551EC4E6-AE1D-DD43-B7C4-D7EFBEA2E636}" destId="{93180932-306E-E545-95F9-2A5635FDC9F1}" srcOrd="2" destOrd="0" presId="urn:microsoft.com/office/officeart/2008/layout/HorizontalMultiLevelHierarchy#7"/>
    <dgm:cxn modelId="{92BA4E8E-32B3-0E41-B8E0-5BF9A95EBE05}" type="presParOf" srcId="{93180932-306E-E545-95F9-2A5635FDC9F1}" destId="{7A2CD5A7-70D6-DE44-803D-0740544CB367}" srcOrd="0" destOrd="0" presId="urn:microsoft.com/office/officeart/2008/layout/HorizontalMultiLevelHierarchy#7"/>
    <dgm:cxn modelId="{B5B6F298-2B11-444B-9E5A-EA5C780220DE}" type="presParOf" srcId="{551EC4E6-AE1D-DD43-B7C4-D7EFBEA2E636}" destId="{A0C9905E-6DBF-7645-94A7-C4BCDADC46B9}" srcOrd="3" destOrd="0" presId="urn:microsoft.com/office/officeart/2008/layout/HorizontalMultiLevelHierarchy#7"/>
    <dgm:cxn modelId="{62EACD42-AA19-E74F-87B7-621748FE4F83}" type="presParOf" srcId="{A0C9905E-6DBF-7645-94A7-C4BCDADC46B9}" destId="{D3E2E567-EC04-E743-9B8C-985408EA1058}" srcOrd="0" destOrd="0" presId="urn:microsoft.com/office/officeart/2008/layout/HorizontalMultiLevelHierarchy#7"/>
    <dgm:cxn modelId="{FFF215FA-6CF7-B842-A677-CA6B6F160FF3}" type="presParOf" srcId="{A0C9905E-6DBF-7645-94A7-C4BCDADC46B9}" destId="{1488A531-D252-B440-B1DA-4363F37F8970}" srcOrd="1" destOrd="0" presId="urn:microsoft.com/office/officeart/2008/layout/HorizontalMultiLevelHierarchy#7"/>
    <dgm:cxn modelId="{230DD349-E904-F94B-BD51-7A5822AC2BEB}" type="presParOf" srcId="{551EC4E6-AE1D-DD43-B7C4-D7EFBEA2E636}" destId="{1F2800E8-CF94-FD43-8D0E-7E4B278315B1}" srcOrd="4" destOrd="0" presId="urn:microsoft.com/office/officeart/2008/layout/HorizontalMultiLevelHierarchy#7"/>
    <dgm:cxn modelId="{601659F6-F00C-524B-930D-1FDAED01435C}" type="presParOf" srcId="{1F2800E8-CF94-FD43-8D0E-7E4B278315B1}" destId="{938A9782-2B6B-8141-99DA-6568305E0C38}" srcOrd="0" destOrd="0" presId="urn:microsoft.com/office/officeart/2008/layout/HorizontalMultiLevelHierarchy#7"/>
    <dgm:cxn modelId="{FE497212-E81E-F045-A0B2-CDBF59029876}" type="presParOf" srcId="{551EC4E6-AE1D-DD43-B7C4-D7EFBEA2E636}" destId="{7377E58F-198D-DE48-B3AF-2D2AF67C403D}" srcOrd="5" destOrd="0" presId="urn:microsoft.com/office/officeart/2008/layout/HorizontalMultiLevelHierarchy#7"/>
    <dgm:cxn modelId="{429534A8-9417-D048-9543-A3829B022E5C}" type="presParOf" srcId="{7377E58F-198D-DE48-B3AF-2D2AF67C403D}" destId="{1C998B4A-F8C8-5D49-862A-38B9C7611407}" srcOrd="0" destOrd="0" presId="urn:microsoft.com/office/officeart/2008/layout/HorizontalMultiLevelHierarchy#7"/>
    <dgm:cxn modelId="{F2565F0F-78F4-F148-B968-396793131897}" type="presParOf" srcId="{7377E58F-198D-DE48-B3AF-2D2AF67C403D}" destId="{F9C8551A-E3F5-1A41-9D81-BA411262A93F}" srcOrd="1" destOrd="0" presId="urn:microsoft.com/office/officeart/2008/layout/HorizontalMultiLevelHierarchy#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7" loCatId="" qsTypeId="urn:microsoft.com/office/officeart/2005/8/quickstyle/simple5#6" qsCatId="simple" csTypeId="urn:microsoft.com/office/officeart/2005/8/colors/accent0_1#6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63965816-85EF-9640-A8B2-8861AD6801C3}" type="presOf" srcId="{2EFE4671-8583-3540-9262-1FC578B666F4}" destId="{3013142F-A3C7-F746-853E-2CA8B540A8DE}" srcOrd="0" destOrd="0" presId="urn:microsoft.com/office/officeart/2008/layout/HorizontalMultiLevelHierarchy#7"/>
    <dgm:cxn modelId="{57B7681C-315B-794A-B6CD-0F94ED37FF5E}" type="presOf" srcId="{CC08C8E7-D5AB-9C4F-A78B-4A8C57EB2D22}" destId="{7111AE39-B455-7C4D-91F4-9E37E3822D07}" srcOrd="0" destOrd="0" presId="urn:microsoft.com/office/officeart/2008/layout/HorizontalMultiLevelHierarchy#7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5F9EEF3D-DC26-3D4B-A474-B67FC39E0DD6}" type="presOf" srcId="{773FD5F0-F007-F148-886B-86E72F86266E}" destId="{D3E2E567-EC04-E743-9B8C-985408EA1058}" srcOrd="0" destOrd="0" presId="urn:microsoft.com/office/officeart/2008/layout/HorizontalMultiLevelHierarchy#7"/>
    <dgm:cxn modelId="{3E6A3E44-8797-0245-AB54-959314F7B2E1}" type="presOf" srcId="{DD5BF61D-B843-C744-B9A9-3312A1287EF4}" destId="{C852AF5D-E3CA-F844-B775-08DD6E6FB940}" srcOrd="0" destOrd="0" presId="urn:microsoft.com/office/officeart/2008/layout/HorizontalMultiLevelHierarchy#7"/>
    <dgm:cxn modelId="{604DC285-D398-BF4B-82D6-0C8110A9F61C}" type="presOf" srcId="{BDC2CFA9-99C6-8347-9628-F8B57513FB8C}" destId="{7A2CD5A7-70D6-DE44-803D-0740544CB367}" srcOrd="1" destOrd="0" presId="urn:microsoft.com/office/officeart/2008/layout/HorizontalMultiLevelHierarchy#7"/>
    <dgm:cxn modelId="{3A12B98B-C31F-EC45-A29B-11D5EE8FF321}" type="presOf" srcId="{45267C76-6276-B44A-878A-9D61B556EBD7}" destId="{1F2800E8-CF94-FD43-8D0E-7E4B278315B1}" srcOrd="0" destOrd="0" presId="urn:microsoft.com/office/officeart/2008/layout/HorizontalMultiLevelHierarchy#7"/>
    <dgm:cxn modelId="{DE79D28D-07D0-6449-9D92-E264DF192EAB}" type="presOf" srcId="{A73DCD64-89DF-3E4C-9543-0D417B51464E}" destId="{082A771F-69AF-7C4C-86CB-DF1CD8CB6581}" srcOrd="0" destOrd="0" presId="urn:microsoft.com/office/officeart/2008/layout/HorizontalMultiLevelHierarchy#7"/>
    <dgm:cxn modelId="{EA590DA1-9EA9-864F-9837-4EA66234540D}" type="presOf" srcId="{45267C76-6276-B44A-878A-9D61B556EBD7}" destId="{938A9782-2B6B-8141-99DA-6568305E0C38}" srcOrd="1" destOrd="0" presId="urn:microsoft.com/office/officeart/2008/layout/HorizontalMultiLevelHierarchy#7"/>
    <dgm:cxn modelId="{F52EBED2-54DE-5B47-AF66-10CC33953026}" type="presOf" srcId="{9BA062DA-6B7A-FC4F-B1BB-7CC4C74C72CE}" destId="{1C998B4A-F8C8-5D49-862A-38B9C7611407}" srcOrd="0" destOrd="0" presId="urn:microsoft.com/office/officeart/2008/layout/HorizontalMultiLevelHierarchy#7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C2EE15E6-66D0-1147-9358-CC030341D394}" type="presOf" srcId="{BDC2CFA9-99C6-8347-9628-F8B57513FB8C}" destId="{93180932-306E-E545-95F9-2A5635FDC9F1}" srcOrd="0" destOrd="0" presId="urn:microsoft.com/office/officeart/2008/layout/HorizontalMultiLevelHierarchy#7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729ECAFB-FD1B-C64E-B3D5-C4311001DB8D}" type="presOf" srcId="{A73DCD64-89DF-3E4C-9543-0D417B51464E}" destId="{F726EDD3-E670-9B47-8786-4F599884289D}" srcOrd="1" destOrd="0" presId="urn:microsoft.com/office/officeart/2008/layout/HorizontalMultiLevelHierarchy#7"/>
    <dgm:cxn modelId="{086CEA98-2CA7-2B4E-8DEF-1C729AF647F9}" type="presParOf" srcId="{3013142F-A3C7-F746-853E-2CA8B540A8DE}" destId="{B764B132-0961-414E-B6FA-FB0C6C1C6CED}" srcOrd="0" destOrd="0" presId="urn:microsoft.com/office/officeart/2008/layout/HorizontalMultiLevelHierarchy#7"/>
    <dgm:cxn modelId="{691BA986-E6BC-AF44-9F95-189F6A12F2E1}" type="presParOf" srcId="{B764B132-0961-414E-B6FA-FB0C6C1C6CED}" destId="{7111AE39-B455-7C4D-91F4-9E37E3822D07}" srcOrd="0" destOrd="0" presId="urn:microsoft.com/office/officeart/2008/layout/HorizontalMultiLevelHierarchy#7"/>
    <dgm:cxn modelId="{2EED6294-84F7-A14F-BE6D-DB202AB9E6D9}" type="presParOf" srcId="{B764B132-0961-414E-B6FA-FB0C6C1C6CED}" destId="{551EC4E6-AE1D-DD43-B7C4-D7EFBEA2E636}" srcOrd="1" destOrd="0" presId="urn:microsoft.com/office/officeart/2008/layout/HorizontalMultiLevelHierarchy#7"/>
    <dgm:cxn modelId="{47CD3E14-DF62-3345-AC93-F68B72C4463B}" type="presParOf" srcId="{551EC4E6-AE1D-DD43-B7C4-D7EFBEA2E636}" destId="{082A771F-69AF-7C4C-86CB-DF1CD8CB6581}" srcOrd="0" destOrd="0" presId="urn:microsoft.com/office/officeart/2008/layout/HorizontalMultiLevelHierarchy#7"/>
    <dgm:cxn modelId="{82F2DDD6-1FE1-4B4D-BD0F-875DEC26C5EC}" type="presParOf" srcId="{082A771F-69AF-7C4C-86CB-DF1CD8CB6581}" destId="{F726EDD3-E670-9B47-8786-4F599884289D}" srcOrd="0" destOrd="0" presId="urn:microsoft.com/office/officeart/2008/layout/HorizontalMultiLevelHierarchy#7"/>
    <dgm:cxn modelId="{A48BC398-4153-F445-928A-3D24EF63A1BA}" type="presParOf" srcId="{551EC4E6-AE1D-DD43-B7C4-D7EFBEA2E636}" destId="{7B40AE63-0EA3-0747-BCE5-5F3AB0355BF2}" srcOrd="1" destOrd="0" presId="urn:microsoft.com/office/officeart/2008/layout/HorizontalMultiLevelHierarchy#7"/>
    <dgm:cxn modelId="{68BA7723-4A02-4341-A3BA-8A58AE645651}" type="presParOf" srcId="{7B40AE63-0EA3-0747-BCE5-5F3AB0355BF2}" destId="{C852AF5D-E3CA-F844-B775-08DD6E6FB940}" srcOrd="0" destOrd="0" presId="urn:microsoft.com/office/officeart/2008/layout/HorizontalMultiLevelHierarchy#7"/>
    <dgm:cxn modelId="{8F5927A8-A70E-7A48-A039-0351152D6DA3}" type="presParOf" srcId="{7B40AE63-0EA3-0747-BCE5-5F3AB0355BF2}" destId="{30463D07-8E7F-3146-97CE-76CE82648742}" srcOrd="1" destOrd="0" presId="urn:microsoft.com/office/officeart/2008/layout/HorizontalMultiLevelHierarchy#7"/>
    <dgm:cxn modelId="{3AD247B8-55AA-A342-B7CE-4F971B0928FD}" type="presParOf" srcId="{551EC4E6-AE1D-DD43-B7C4-D7EFBEA2E636}" destId="{93180932-306E-E545-95F9-2A5635FDC9F1}" srcOrd="2" destOrd="0" presId="urn:microsoft.com/office/officeart/2008/layout/HorizontalMultiLevelHierarchy#7"/>
    <dgm:cxn modelId="{92BA4E8E-32B3-0E41-B8E0-5BF9A95EBE05}" type="presParOf" srcId="{93180932-306E-E545-95F9-2A5635FDC9F1}" destId="{7A2CD5A7-70D6-DE44-803D-0740544CB367}" srcOrd="0" destOrd="0" presId="urn:microsoft.com/office/officeart/2008/layout/HorizontalMultiLevelHierarchy#7"/>
    <dgm:cxn modelId="{B5B6F298-2B11-444B-9E5A-EA5C780220DE}" type="presParOf" srcId="{551EC4E6-AE1D-DD43-B7C4-D7EFBEA2E636}" destId="{A0C9905E-6DBF-7645-94A7-C4BCDADC46B9}" srcOrd="3" destOrd="0" presId="urn:microsoft.com/office/officeart/2008/layout/HorizontalMultiLevelHierarchy#7"/>
    <dgm:cxn modelId="{62EACD42-AA19-E74F-87B7-621748FE4F83}" type="presParOf" srcId="{A0C9905E-6DBF-7645-94A7-C4BCDADC46B9}" destId="{D3E2E567-EC04-E743-9B8C-985408EA1058}" srcOrd="0" destOrd="0" presId="urn:microsoft.com/office/officeart/2008/layout/HorizontalMultiLevelHierarchy#7"/>
    <dgm:cxn modelId="{FFF215FA-6CF7-B842-A677-CA6B6F160FF3}" type="presParOf" srcId="{A0C9905E-6DBF-7645-94A7-C4BCDADC46B9}" destId="{1488A531-D252-B440-B1DA-4363F37F8970}" srcOrd="1" destOrd="0" presId="urn:microsoft.com/office/officeart/2008/layout/HorizontalMultiLevelHierarchy#7"/>
    <dgm:cxn modelId="{230DD349-E904-F94B-BD51-7A5822AC2BEB}" type="presParOf" srcId="{551EC4E6-AE1D-DD43-B7C4-D7EFBEA2E636}" destId="{1F2800E8-CF94-FD43-8D0E-7E4B278315B1}" srcOrd="4" destOrd="0" presId="urn:microsoft.com/office/officeart/2008/layout/HorizontalMultiLevelHierarchy#7"/>
    <dgm:cxn modelId="{601659F6-F00C-524B-930D-1FDAED01435C}" type="presParOf" srcId="{1F2800E8-CF94-FD43-8D0E-7E4B278315B1}" destId="{938A9782-2B6B-8141-99DA-6568305E0C38}" srcOrd="0" destOrd="0" presId="urn:microsoft.com/office/officeart/2008/layout/HorizontalMultiLevelHierarchy#7"/>
    <dgm:cxn modelId="{FE497212-E81E-F045-A0B2-CDBF59029876}" type="presParOf" srcId="{551EC4E6-AE1D-DD43-B7C4-D7EFBEA2E636}" destId="{7377E58F-198D-DE48-B3AF-2D2AF67C403D}" srcOrd="5" destOrd="0" presId="urn:microsoft.com/office/officeart/2008/layout/HorizontalMultiLevelHierarchy#7"/>
    <dgm:cxn modelId="{429534A8-9417-D048-9543-A3829B022E5C}" type="presParOf" srcId="{7377E58F-198D-DE48-B3AF-2D2AF67C403D}" destId="{1C998B4A-F8C8-5D49-862A-38B9C7611407}" srcOrd="0" destOrd="0" presId="urn:microsoft.com/office/officeart/2008/layout/HorizontalMultiLevelHierarchy#7"/>
    <dgm:cxn modelId="{F2565F0F-78F4-F148-B968-396793131897}" type="presParOf" srcId="{7377E58F-198D-DE48-B3AF-2D2AF67C403D}" destId="{F9C8551A-E3F5-1A41-9D81-BA411262A93F}" srcOrd="1" destOrd="0" presId="urn:microsoft.com/office/officeart/2008/layout/HorizontalMultiLevelHierarchy#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8" loCatId="" qsTypeId="urn:microsoft.com/office/officeart/2005/8/quickstyle/simple5#7" qsCatId="simple" csTypeId="urn:microsoft.com/office/officeart/2005/8/colors/accent0_1#7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64090103-A464-7946-BD41-6E9D3885CAD1}" type="presOf" srcId="{45267C76-6276-B44A-878A-9D61B556EBD7}" destId="{1F2800E8-CF94-FD43-8D0E-7E4B278315B1}" srcOrd="0" destOrd="0" presId="urn:microsoft.com/office/officeart/2008/layout/HorizontalMultiLevelHierarchy#8"/>
    <dgm:cxn modelId="{65A98F08-489A-5649-90CA-A395E11E7C26}" type="presOf" srcId="{BDC2CFA9-99C6-8347-9628-F8B57513FB8C}" destId="{93180932-306E-E545-95F9-2A5635FDC9F1}" srcOrd="0" destOrd="0" presId="urn:microsoft.com/office/officeart/2008/layout/HorizontalMultiLevelHierarchy#8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E5CAF215-D0FF-3646-A601-87048043BE0B}" type="presOf" srcId="{2EFE4671-8583-3540-9262-1FC578B666F4}" destId="{3013142F-A3C7-F746-853E-2CA8B540A8DE}" srcOrd="0" destOrd="0" presId="urn:microsoft.com/office/officeart/2008/layout/HorizontalMultiLevelHierarchy#8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B3B74450-CAAB-0D4D-A517-506E1CECD84B}" type="presOf" srcId="{773FD5F0-F007-F148-886B-86E72F86266E}" destId="{D3E2E567-EC04-E743-9B8C-985408EA1058}" srcOrd="0" destOrd="0" presId="urn:microsoft.com/office/officeart/2008/layout/HorizontalMultiLevelHierarchy#8"/>
    <dgm:cxn modelId="{E23B7A69-FF1F-044A-B773-0F675404BBEE}" type="presOf" srcId="{A73DCD64-89DF-3E4C-9543-0D417B51464E}" destId="{F726EDD3-E670-9B47-8786-4F599884289D}" srcOrd="1" destOrd="0" presId="urn:microsoft.com/office/officeart/2008/layout/HorizontalMultiLevelHierarchy#8"/>
    <dgm:cxn modelId="{77D9DC6E-BDC3-7D46-BD8C-46635F8BE8A8}" type="presOf" srcId="{9BA062DA-6B7A-FC4F-B1BB-7CC4C74C72CE}" destId="{1C998B4A-F8C8-5D49-862A-38B9C7611407}" srcOrd="0" destOrd="0" presId="urn:microsoft.com/office/officeart/2008/layout/HorizontalMultiLevelHierarchy#8"/>
    <dgm:cxn modelId="{80FA5973-9BB4-0748-8CB5-3F494584C9AF}" type="presOf" srcId="{45267C76-6276-B44A-878A-9D61B556EBD7}" destId="{938A9782-2B6B-8141-99DA-6568305E0C38}" srcOrd="1" destOrd="0" presId="urn:microsoft.com/office/officeart/2008/layout/HorizontalMultiLevelHierarchy#8"/>
    <dgm:cxn modelId="{93CFDC98-3269-E94E-A56B-CEB4F427C15F}" type="presOf" srcId="{A73DCD64-89DF-3E4C-9543-0D417B51464E}" destId="{082A771F-69AF-7C4C-86CB-DF1CD8CB6581}" srcOrd="0" destOrd="0" presId="urn:microsoft.com/office/officeart/2008/layout/HorizontalMultiLevelHierarchy#8"/>
    <dgm:cxn modelId="{733BEDB1-65F4-3B4C-A4DA-C8F8F7583E6B}" type="presOf" srcId="{DD5BF61D-B843-C744-B9A9-3312A1287EF4}" destId="{C852AF5D-E3CA-F844-B775-08DD6E6FB940}" srcOrd="0" destOrd="0" presId="urn:microsoft.com/office/officeart/2008/layout/HorizontalMultiLevelHierarchy#8"/>
    <dgm:cxn modelId="{D21C78CF-9E66-EF4E-9AC1-B3B433DC0638}" type="presOf" srcId="{CC08C8E7-D5AB-9C4F-A78B-4A8C57EB2D22}" destId="{7111AE39-B455-7C4D-91F4-9E37E3822D07}" srcOrd="0" destOrd="0" presId="urn:microsoft.com/office/officeart/2008/layout/HorizontalMultiLevelHierarchy#8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3C1A03E6-17F6-7B45-8CB5-B19FB12AE486}" type="presOf" srcId="{BDC2CFA9-99C6-8347-9628-F8B57513FB8C}" destId="{7A2CD5A7-70D6-DE44-803D-0740544CB367}" srcOrd="1" destOrd="0" presId="urn:microsoft.com/office/officeart/2008/layout/HorizontalMultiLevelHierarchy#8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66A4959A-D66C-4640-B7E4-F442307E15B6}" type="presParOf" srcId="{3013142F-A3C7-F746-853E-2CA8B540A8DE}" destId="{B764B132-0961-414E-B6FA-FB0C6C1C6CED}" srcOrd="0" destOrd="0" presId="urn:microsoft.com/office/officeart/2008/layout/HorizontalMultiLevelHierarchy#8"/>
    <dgm:cxn modelId="{FA2A24FD-F371-6B4C-9699-3FBFB803E11C}" type="presParOf" srcId="{B764B132-0961-414E-B6FA-FB0C6C1C6CED}" destId="{7111AE39-B455-7C4D-91F4-9E37E3822D07}" srcOrd="0" destOrd="0" presId="urn:microsoft.com/office/officeart/2008/layout/HorizontalMultiLevelHierarchy#8"/>
    <dgm:cxn modelId="{594A0DCE-7BF9-464F-9218-D5EE12A39ADC}" type="presParOf" srcId="{B764B132-0961-414E-B6FA-FB0C6C1C6CED}" destId="{551EC4E6-AE1D-DD43-B7C4-D7EFBEA2E636}" srcOrd="1" destOrd="0" presId="urn:microsoft.com/office/officeart/2008/layout/HorizontalMultiLevelHierarchy#8"/>
    <dgm:cxn modelId="{E9B4F46A-9A37-CB49-B5CB-FABD94FB0C66}" type="presParOf" srcId="{551EC4E6-AE1D-DD43-B7C4-D7EFBEA2E636}" destId="{082A771F-69AF-7C4C-86CB-DF1CD8CB6581}" srcOrd="0" destOrd="0" presId="urn:microsoft.com/office/officeart/2008/layout/HorizontalMultiLevelHierarchy#8"/>
    <dgm:cxn modelId="{F4602D2C-6124-2C4B-A062-64F6C06F70C4}" type="presParOf" srcId="{082A771F-69AF-7C4C-86CB-DF1CD8CB6581}" destId="{F726EDD3-E670-9B47-8786-4F599884289D}" srcOrd="0" destOrd="0" presId="urn:microsoft.com/office/officeart/2008/layout/HorizontalMultiLevelHierarchy#8"/>
    <dgm:cxn modelId="{BC4FF3CC-B5BF-1C4C-A0D3-F35CCDDAE006}" type="presParOf" srcId="{551EC4E6-AE1D-DD43-B7C4-D7EFBEA2E636}" destId="{7B40AE63-0EA3-0747-BCE5-5F3AB0355BF2}" srcOrd="1" destOrd="0" presId="urn:microsoft.com/office/officeart/2008/layout/HorizontalMultiLevelHierarchy#8"/>
    <dgm:cxn modelId="{161C9828-86A6-E740-BAD2-29D03BC6EB69}" type="presParOf" srcId="{7B40AE63-0EA3-0747-BCE5-5F3AB0355BF2}" destId="{C852AF5D-E3CA-F844-B775-08DD6E6FB940}" srcOrd="0" destOrd="0" presId="urn:microsoft.com/office/officeart/2008/layout/HorizontalMultiLevelHierarchy#8"/>
    <dgm:cxn modelId="{A85BABEA-7257-374A-998A-052719A7D25C}" type="presParOf" srcId="{7B40AE63-0EA3-0747-BCE5-5F3AB0355BF2}" destId="{30463D07-8E7F-3146-97CE-76CE82648742}" srcOrd="1" destOrd="0" presId="urn:microsoft.com/office/officeart/2008/layout/HorizontalMultiLevelHierarchy#8"/>
    <dgm:cxn modelId="{82FF31CB-64ED-ED48-BA66-82A92630C22D}" type="presParOf" srcId="{551EC4E6-AE1D-DD43-B7C4-D7EFBEA2E636}" destId="{93180932-306E-E545-95F9-2A5635FDC9F1}" srcOrd="2" destOrd="0" presId="urn:microsoft.com/office/officeart/2008/layout/HorizontalMultiLevelHierarchy#8"/>
    <dgm:cxn modelId="{ED6C0954-007A-5541-BE03-CB6ABD833793}" type="presParOf" srcId="{93180932-306E-E545-95F9-2A5635FDC9F1}" destId="{7A2CD5A7-70D6-DE44-803D-0740544CB367}" srcOrd="0" destOrd="0" presId="urn:microsoft.com/office/officeart/2008/layout/HorizontalMultiLevelHierarchy#8"/>
    <dgm:cxn modelId="{2CD87AEA-3571-154D-919E-339065A1C048}" type="presParOf" srcId="{551EC4E6-AE1D-DD43-B7C4-D7EFBEA2E636}" destId="{A0C9905E-6DBF-7645-94A7-C4BCDADC46B9}" srcOrd="3" destOrd="0" presId="urn:microsoft.com/office/officeart/2008/layout/HorizontalMultiLevelHierarchy#8"/>
    <dgm:cxn modelId="{0FC24872-9A7A-FB49-B4D9-D985C2FDC855}" type="presParOf" srcId="{A0C9905E-6DBF-7645-94A7-C4BCDADC46B9}" destId="{D3E2E567-EC04-E743-9B8C-985408EA1058}" srcOrd="0" destOrd="0" presId="urn:microsoft.com/office/officeart/2008/layout/HorizontalMultiLevelHierarchy#8"/>
    <dgm:cxn modelId="{58ADDF17-89CE-AA46-B6A0-AE4C907A2919}" type="presParOf" srcId="{A0C9905E-6DBF-7645-94A7-C4BCDADC46B9}" destId="{1488A531-D252-B440-B1DA-4363F37F8970}" srcOrd="1" destOrd="0" presId="urn:microsoft.com/office/officeart/2008/layout/HorizontalMultiLevelHierarchy#8"/>
    <dgm:cxn modelId="{0EA6CA02-F2FF-0344-AB7C-E483D15F8193}" type="presParOf" srcId="{551EC4E6-AE1D-DD43-B7C4-D7EFBEA2E636}" destId="{1F2800E8-CF94-FD43-8D0E-7E4B278315B1}" srcOrd="4" destOrd="0" presId="urn:microsoft.com/office/officeart/2008/layout/HorizontalMultiLevelHierarchy#8"/>
    <dgm:cxn modelId="{713EB70C-3310-B94D-B93D-D2EBEEFE4136}" type="presParOf" srcId="{1F2800E8-CF94-FD43-8D0E-7E4B278315B1}" destId="{938A9782-2B6B-8141-99DA-6568305E0C38}" srcOrd="0" destOrd="0" presId="urn:microsoft.com/office/officeart/2008/layout/HorizontalMultiLevelHierarchy#8"/>
    <dgm:cxn modelId="{23379A91-6C78-D74C-8AD8-09D1B054C15B}" type="presParOf" srcId="{551EC4E6-AE1D-DD43-B7C4-D7EFBEA2E636}" destId="{7377E58F-198D-DE48-B3AF-2D2AF67C403D}" srcOrd="5" destOrd="0" presId="urn:microsoft.com/office/officeart/2008/layout/HorizontalMultiLevelHierarchy#8"/>
    <dgm:cxn modelId="{7B6AC135-8254-0141-924E-9C66E93BDA50}" type="presParOf" srcId="{7377E58F-198D-DE48-B3AF-2D2AF67C403D}" destId="{1C998B4A-F8C8-5D49-862A-38B9C7611407}" srcOrd="0" destOrd="0" presId="urn:microsoft.com/office/officeart/2008/layout/HorizontalMultiLevelHierarchy#8"/>
    <dgm:cxn modelId="{0B3F6997-19E5-3344-A974-5ADCB67E123C}" type="presParOf" srcId="{7377E58F-198D-DE48-B3AF-2D2AF67C403D}" destId="{F9C8551A-E3F5-1A41-9D81-BA411262A93F}" srcOrd="1" destOrd="0" presId="urn:microsoft.com/office/officeart/2008/layout/HorizontalMultiLevelHierarchy#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10" loCatId="" qsTypeId="urn:microsoft.com/office/officeart/2005/8/quickstyle/simple5#9" qsCatId="simple" csTypeId="urn:microsoft.com/office/officeart/2005/8/colors/accent0_1#9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45515403-9D33-C343-B9A9-50C44C1E99EF}" type="presOf" srcId="{A73DCD64-89DF-3E4C-9543-0D417B51464E}" destId="{082A771F-69AF-7C4C-86CB-DF1CD8CB6581}" srcOrd="0" destOrd="0" presId="urn:microsoft.com/office/officeart/2008/layout/HorizontalMultiLevelHierarchy#10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D5B3E110-36D3-5D48-8857-2A9CC43905C2}" type="presOf" srcId="{A73DCD64-89DF-3E4C-9543-0D417B51464E}" destId="{F726EDD3-E670-9B47-8786-4F599884289D}" srcOrd="1" destOrd="0" presId="urn:microsoft.com/office/officeart/2008/layout/HorizontalMultiLevelHierarchy#10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E10FD433-CA4E-5E4D-88D4-B6E4FDE71A46}" type="presOf" srcId="{2EFE4671-8583-3540-9262-1FC578B666F4}" destId="{3013142F-A3C7-F746-853E-2CA8B540A8DE}" srcOrd="0" destOrd="0" presId="urn:microsoft.com/office/officeart/2008/layout/HorizontalMultiLevelHierarchy#10"/>
    <dgm:cxn modelId="{78081748-FFCD-B548-A7FB-21BCFF90F4CD}" type="presOf" srcId="{DD5BF61D-B843-C744-B9A9-3312A1287EF4}" destId="{C852AF5D-E3CA-F844-B775-08DD6E6FB940}" srcOrd="0" destOrd="0" presId="urn:microsoft.com/office/officeart/2008/layout/HorizontalMultiLevelHierarchy#10"/>
    <dgm:cxn modelId="{5B87D94C-BA85-7748-8B75-54C8133A6B6F}" type="presOf" srcId="{9BA062DA-6B7A-FC4F-B1BB-7CC4C74C72CE}" destId="{1C998B4A-F8C8-5D49-862A-38B9C7611407}" srcOrd="0" destOrd="0" presId="urn:microsoft.com/office/officeart/2008/layout/HorizontalMultiLevelHierarchy#10"/>
    <dgm:cxn modelId="{517357A3-977E-AF49-B952-E09CD41AEEB8}" type="presOf" srcId="{BDC2CFA9-99C6-8347-9628-F8B57513FB8C}" destId="{93180932-306E-E545-95F9-2A5635FDC9F1}" srcOrd="0" destOrd="0" presId="urn:microsoft.com/office/officeart/2008/layout/HorizontalMultiLevelHierarchy#10"/>
    <dgm:cxn modelId="{B7BCC0A6-BB08-F14C-A6F7-BEB2FCE434C7}" type="presOf" srcId="{45267C76-6276-B44A-878A-9D61B556EBD7}" destId="{938A9782-2B6B-8141-99DA-6568305E0C38}" srcOrd="1" destOrd="0" presId="urn:microsoft.com/office/officeart/2008/layout/HorizontalMultiLevelHierarchy#10"/>
    <dgm:cxn modelId="{96DA0FB1-FEAC-2B43-B21F-7C5AEBCEBA86}" type="presOf" srcId="{45267C76-6276-B44A-878A-9D61B556EBD7}" destId="{1F2800E8-CF94-FD43-8D0E-7E4B278315B1}" srcOrd="0" destOrd="0" presId="urn:microsoft.com/office/officeart/2008/layout/HorizontalMultiLevelHierarchy#10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3700F7EC-6691-4744-907E-453DC611E575}" type="presOf" srcId="{CC08C8E7-D5AB-9C4F-A78B-4A8C57EB2D22}" destId="{7111AE39-B455-7C4D-91F4-9E37E3822D07}" srcOrd="0" destOrd="0" presId="urn:microsoft.com/office/officeart/2008/layout/HorizontalMultiLevelHierarchy#10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106A39FB-EE79-2C4A-8C3C-63306630CEEA}" type="presOf" srcId="{773FD5F0-F007-F148-886B-86E72F86266E}" destId="{D3E2E567-EC04-E743-9B8C-985408EA1058}" srcOrd="0" destOrd="0" presId="urn:microsoft.com/office/officeart/2008/layout/HorizontalMultiLevelHierarchy#10"/>
    <dgm:cxn modelId="{3CD202FF-0D79-0649-922B-DC89ADABFFB2}" type="presOf" srcId="{BDC2CFA9-99C6-8347-9628-F8B57513FB8C}" destId="{7A2CD5A7-70D6-DE44-803D-0740544CB367}" srcOrd="1" destOrd="0" presId="urn:microsoft.com/office/officeart/2008/layout/HorizontalMultiLevelHierarchy#10"/>
    <dgm:cxn modelId="{6E88C44D-6116-944F-9067-ACBA58B1D5B3}" type="presParOf" srcId="{3013142F-A3C7-F746-853E-2CA8B540A8DE}" destId="{B764B132-0961-414E-B6FA-FB0C6C1C6CED}" srcOrd="0" destOrd="0" presId="urn:microsoft.com/office/officeart/2008/layout/HorizontalMultiLevelHierarchy#10"/>
    <dgm:cxn modelId="{79CD5490-5AC0-7F48-A1F6-7F58D5DD612E}" type="presParOf" srcId="{B764B132-0961-414E-B6FA-FB0C6C1C6CED}" destId="{7111AE39-B455-7C4D-91F4-9E37E3822D07}" srcOrd="0" destOrd="0" presId="urn:microsoft.com/office/officeart/2008/layout/HorizontalMultiLevelHierarchy#10"/>
    <dgm:cxn modelId="{C4AE25E7-B9B7-C048-A75C-02B03174450B}" type="presParOf" srcId="{B764B132-0961-414E-B6FA-FB0C6C1C6CED}" destId="{551EC4E6-AE1D-DD43-B7C4-D7EFBEA2E636}" srcOrd="1" destOrd="0" presId="urn:microsoft.com/office/officeart/2008/layout/HorizontalMultiLevelHierarchy#10"/>
    <dgm:cxn modelId="{2DACD69C-E4DF-1249-B962-D8814B628661}" type="presParOf" srcId="{551EC4E6-AE1D-DD43-B7C4-D7EFBEA2E636}" destId="{082A771F-69AF-7C4C-86CB-DF1CD8CB6581}" srcOrd="0" destOrd="0" presId="urn:microsoft.com/office/officeart/2008/layout/HorizontalMultiLevelHierarchy#10"/>
    <dgm:cxn modelId="{A9130139-9CAF-3D4C-BE7C-59D332C6A729}" type="presParOf" srcId="{082A771F-69AF-7C4C-86CB-DF1CD8CB6581}" destId="{F726EDD3-E670-9B47-8786-4F599884289D}" srcOrd="0" destOrd="0" presId="urn:microsoft.com/office/officeart/2008/layout/HorizontalMultiLevelHierarchy#10"/>
    <dgm:cxn modelId="{B3C82738-5123-EA42-9327-167608AA202F}" type="presParOf" srcId="{551EC4E6-AE1D-DD43-B7C4-D7EFBEA2E636}" destId="{7B40AE63-0EA3-0747-BCE5-5F3AB0355BF2}" srcOrd="1" destOrd="0" presId="urn:microsoft.com/office/officeart/2008/layout/HorizontalMultiLevelHierarchy#10"/>
    <dgm:cxn modelId="{0877E760-33F6-7441-B168-4FCF486DF81C}" type="presParOf" srcId="{7B40AE63-0EA3-0747-BCE5-5F3AB0355BF2}" destId="{C852AF5D-E3CA-F844-B775-08DD6E6FB940}" srcOrd="0" destOrd="0" presId="urn:microsoft.com/office/officeart/2008/layout/HorizontalMultiLevelHierarchy#10"/>
    <dgm:cxn modelId="{2C98CED7-064D-1D40-B83C-98B16B24B48B}" type="presParOf" srcId="{7B40AE63-0EA3-0747-BCE5-5F3AB0355BF2}" destId="{30463D07-8E7F-3146-97CE-76CE82648742}" srcOrd="1" destOrd="0" presId="urn:microsoft.com/office/officeart/2008/layout/HorizontalMultiLevelHierarchy#10"/>
    <dgm:cxn modelId="{DB00C3CD-8D4E-684A-9D8A-BEC7152367BE}" type="presParOf" srcId="{551EC4E6-AE1D-DD43-B7C4-D7EFBEA2E636}" destId="{93180932-306E-E545-95F9-2A5635FDC9F1}" srcOrd="2" destOrd="0" presId="urn:microsoft.com/office/officeart/2008/layout/HorizontalMultiLevelHierarchy#10"/>
    <dgm:cxn modelId="{7A45AC5A-579E-024C-8965-F46BD03C9634}" type="presParOf" srcId="{93180932-306E-E545-95F9-2A5635FDC9F1}" destId="{7A2CD5A7-70D6-DE44-803D-0740544CB367}" srcOrd="0" destOrd="0" presId="urn:microsoft.com/office/officeart/2008/layout/HorizontalMultiLevelHierarchy#10"/>
    <dgm:cxn modelId="{A7014284-8AFD-8C40-BF55-6E15F1824CA7}" type="presParOf" srcId="{551EC4E6-AE1D-DD43-B7C4-D7EFBEA2E636}" destId="{A0C9905E-6DBF-7645-94A7-C4BCDADC46B9}" srcOrd="3" destOrd="0" presId="urn:microsoft.com/office/officeart/2008/layout/HorizontalMultiLevelHierarchy#10"/>
    <dgm:cxn modelId="{36A8C5FE-30A6-234B-A79F-4B08DFFEF75B}" type="presParOf" srcId="{A0C9905E-6DBF-7645-94A7-C4BCDADC46B9}" destId="{D3E2E567-EC04-E743-9B8C-985408EA1058}" srcOrd="0" destOrd="0" presId="urn:microsoft.com/office/officeart/2008/layout/HorizontalMultiLevelHierarchy#10"/>
    <dgm:cxn modelId="{0DB85463-D9DD-024E-BDE5-343DBBF66CF5}" type="presParOf" srcId="{A0C9905E-6DBF-7645-94A7-C4BCDADC46B9}" destId="{1488A531-D252-B440-B1DA-4363F37F8970}" srcOrd="1" destOrd="0" presId="urn:microsoft.com/office/officeart/2008/layout/HorizontalMultiLevelHierarchy#10"/>
    <dgm:cxn modelId="{E57D2B21-3A9A-2345-9692-CC717F7F5E36}" type="presParOf" srcId="{551EC4E6-AE1D-DD43-B7C4-D7EFBEA2E636}" destId="{1F2800E8-CF94-FD43-8D0E-7E4B278315B1}" srcOrd="4" destOrd="0" presId="urn:microsoft.com/office/officeart/2008/layout/HorizontalMultiLevelHierarchy#10"/>
    <dgm:cxn modelId="{B27BE5C0-3513-2040-9DEA-36D946139251}" type="presParOf" srcId="{1F2800E8-CF94-FD43-8D0E-7E4B278315B1}" destId="{938A9782-2B6B-8141-99DA-6568305E0C38}" srcOrd="0" destOrd="0" presId="urn:microsoft.com/office/officeart/2008/layout/HorizontalMultiLevelHierarchy#10"/>
    <dgm:cxn modelId="{C756ACB5-694E-354C-A4AC-1017C7179986}" type="presParOf" srcId="{551EC4E6-AE1D-DD43-B7C4-D7EFBEA2E636}" destId="{7377E58F-198D-DE48-B3AF-2D2AF67C403D}" srcOrd="5" destOrd="0" presId="urn:microsoft.com/office/officeart/2008/layout/HorizontalMultiLevelHierarchy#10"/>
    <dgm:cxn modelId="{361B3CDC-E384-704A-9812-E25D0E0AB05B}" type="presParOf" srcId="{7377E58F-198D-DE48-B3AF-2D2AF67C403D}" destId="{1C998B4A-F8C8-5D49-862A-38B9C7611407}" srcOrd="0" destOrd="0" presId="urn:microsoft.com/office/officeart/2008/layout/HorizontalMultiLevelHierarchy#10"/>
    <dgm:cxn modelId="{1D6735F4-1B3C-8548-A77C-6E6378D28814}" type="presParOf" srcId="{7377E58F-198D-DE48-B3AF-2D2AF67C403D}" destId="{F9C8551A-E3F5-1A41-9D81-BA411262A93F}" srcOrd="1" destOrd="0" presId="urn:microsoft.com/office/officeart/2008/layout/HorizontalMultiLevelHierarchy#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2" loCatId="" qsTypeId="urn:microsoft.com/office/officeart/2005/8/quickstyle/simple5#1" qsCatId="simple" csTypeId="urn:microsoft.com/office/officeart/2005/8/colors/accent0_1#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第二章 供求分析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r>
            <a:rPr lang="en-US" altLang="zh-CN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需求分析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r>
            <a:rPr lang="en-US" altLang="zh-CN" sz="20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 供给分析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r>
            <a:rPr lang="en-US" altLang="zh-CN" sz="2000" dirty="0">
              <a:latin typeface="Microsoft YaHei" charset="-122"/>
              <a:ea typeface="Microsoft YaHei" charset="-122"/>
              <a:cs typeface="Microsoft YaHei" charset="-122"/>
            </a:rPr>
            <a:t>2.3</a:t>
          </a:r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 市场均衡分析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27650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01033" custLinFactNeighborY="63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909E6A05-3AD8-E74C-AB4C-5EADA3AB0166}" type="presOf" srcId="{773FD5F0-F007-F148-886B-86E72F86266E}" destId="{D3E2E567-EC04-E743-9B8C-985408EA1058}" srcOrd="0" destOrd="0" presId="urn:microsoft.com/office/officeart/2008/layout/HorizontalMultiLevelHierarchy#2"/>
    <dgm:cxn modelId="{78FEBE06-652A-9A48-9A3C-ADE7F01BB9C3}" type="presOf" srcId="{DD5BF61D-B843-C744-B9A9-3312A1287EF4}" destId="{C852AF5D-E3CA-F844-B775-08DD6E6FB940}" srcOrd="0" destOrd="0" presId="urn:microsoft.com/office/officeart/2008/layout/HorizontalMultiLevelHierarchy#2"/>
    <dgm:cxn modelId="{7275660B-347B-7E41-ABA0-E3E84DA8926A}" type="presOf" srcId="{A73DCD64-89DF-3E4C-9543-0D417B51464E}" destId="{F726EDD3-E670-9B47-8786-4F599884289D}" srcOrd="1" destOrd="0" presId="urn:microsoft.com/office/officeart/2008/layout/HorizontalMultiLevelHierarchy#2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0E47B724-F0AB-1C46-B65D-64D82FD4B553}" type="presOf" srcId="{9BA062DA-6B7A-FC4F-B1BB-7CC4C74C72CE}" destId="{1C998B4A-F8C8-5D49-862A-38B9C7611407}" srcOrd="0" destOrd="0" presId="urn:microsoft.com/office/officeart/2008/layout/HorizontalMultiLevelHierarchy#2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AAEB0050-4393-294C-8C36-592D759F5F34}" type="presOf" srcId="{2EFE4671-8583-3540-9262-1FC578B666F4}" destId="{3013142F-A3C7-F746-853E-2CA8B540A8DE}" srcOrd="0" destOrd="0" presId="urn:microsoft.com/office/officeart/2008/layout/HorizontalMultiLevelHierarchy#2"/>
    <dgm:cxn modelId="{A7EC3683-CC41-B740-BAA8-A37EE130AA0B}" type="presOf" srcId="{A73DCD64-89DF-3E4C-9543-0D417B51464E}" destId="{082A771F-69AF-7C4C-86CB-DF1CD8CB6581}" srcOrd="0" destOrd="0" presId="urn:microsoft.com/office/officeart/2008/layout/HorizontalMultiLevelHierarchy#2"/>
    <dgm:cxn modelId="{51FA379E-172F-8447-BDEC-B5C20A76D7C2}" type="presOf" srcId="{BDC2CFA9-99C6-8347-9628-F8B57513FB8C}" destId="{7A2CD5A7-70D6-DE44-803D-0740544CB367}" srcOrd="1" destOrd="0" presId="urn:microsoft.com/office/officeart/2008/layout/HorizontalMultiLevelHierarchy#2"/>
    <dgm:cxn modelId="{D138AAB4-DDD0-EC46-9251-695F42906FE4}" type="presOf" srcId="{45267C76-6276-B44A-878A-9D61B556EBD7}" destId="{938A9782-2B6B-8141-99DA-6568305E0C38}" srcOrd="1" destOrd="0" presId="urn:microsoft.com/office/officeart/2008/layout/HorizontalMultiLevelHierarchy#2"/>
    <dgm:cxn modelId="{9039F1C6-C8FD-6E47-A361-5DC6BCECA6DB}" type="presOf" srcId="{45267C76-6276-B44A-878A-9D61B556EBD7}" destId="{1F2800E8-CF94-FD43-8D0E-7E4B278315B1}" srcOrd="0" destOrd="0" presId="urn:microsoft.com/office/officeart/2008/layout/HorizontalMultiLevelHierarchy#2"/>
    <dgm:cxn modelId="{876DB5D4-A653-FB4D-AF79-0CB2BF9E4B08}" type="presOf" srcId="{BDC2CFA9-99C6-8347-9628-F8B57513FB8C}" destId="{93180932-306E-E545-95F9-2A5635FDC9F1}" srcOrd="0" destOrd="0" presId="urn:microsoft.com/office/officeart/2008/layout/HorizontalMultiLevelHierarchy#2"/>
    <dgm:cxn modelId="{6196A6E0-9F58-EB44-A5F2-0EBFC79C7B59}" type="presOf" srcId="{CC08C8E7-D5AB-9C4F-A78B-4A8C57EB2D22}" destId="{7111AE39-B455-7C4D-91F4-9E37E3822D07}" srcOrd="0" destOrd="0" presId="urn:microsoft.com/office/officeart/2008/layout/HorizontalMultiLevelHierarchy#2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4EC6617D-C005-3E4A-A1EC-C424929A9E7D}" type="presParOf" srcId="{3013142F-A3C7-F746-853E-2CA8B540A8DE}" destId="{B764B132-0961-414E-B6FA-FB0C6C1C6CED}" srcOrd="0" destOrd="0" presId="urn:microsoft.com/office/officeart/2008/layout/HorizontalMultiLevelHierarchy#2"/>
    <dgm:cxn modelId="{7CC99D02-A058-1144-AE36-09126942A43E}" type="presParOf" srcId="{B764B132-0961-414E-B6FA-FB0C6C1C6CED}" destId="{7111AE39-B455-7C4D-91F4-9E37E3822D07}" srcOrd="0" destOrd="0" presId="urn:microsoft.com/office/officeart/2008/layout/HorizontalMultiLevelHierarchy#2"/>
    <dgm:cxn modelId="{2E32C0D5-1200-7144-B4BD-4B3C17929E02}" type="presParOf" srcId="{B764B132-0961-414E-B6FA-FB0C6C1C6CED}" destId="{551EC4E6-AE1D-DD43-B7C4-D7EFBEA2E636}" srcOrd="1" destOrd="0" presId="urn:microsoft.com/office/officeart/2008/layout/HorizontalMultiLevelHierarchy#2"/>
    <dgm:cxn modelId="{7B1F3F19-C4C6-2C4E-B53D-F7B4D0302CA5}" type="presParOf" srcId="{551EC4E6-AE1D-DD43-B7C4-D7EFBEA2E636}" destId="{082A771F-69AF-7C4C-86CB-DF1CD8CB6581}" srcOrd="0" destOrd="0" presId="urn:microsoft.com/office/officeart/2008/layout/HorizontalMultiLevelHierarchy#2"/>
    <dgm:cxn modelId="{7DA14A19-7B06-3E47-BF8D-679C28EF59B6}" type="presParOf" srcId="{082A771F-69AF-7C4C-86CB-DF1CD8CB6581}" destId="{F726EDD3-E670-9B47-8786-4F599884289D}" srcOrd="0" destOrd="0" presId="urn:microsoft.com/office/officeart/2008/layout/HorizontalMultiLevelHierarchy#2"/>
    <dgm:cxn modelId="{942CEB4D-096D-4341-B76C-E0DC93958E93}" type="presParOf" srcId="{551EC4E6-AE1D-DD43-B7C4-D7EFBEA2E636}" destId="{7B40AE63-0EA3-0747-BCE5-5F3AB0355BF2}" srcOrd="1" destOrd="0" presId="urn:microsoft.com/office/officeart/2008/layout/HorizontalMultiLevelHierarchy#2"/>
    <dgm:cxn modelId="{B5C85140-3DFB-504B-9D66-D72ED5F71DB2}" type="presParOf" srcId="{7B40AE63-0EA3-0747-BCE5-5F3AB0355BF2}" destId="{C852AF5D-E3CA-F844-B775-08DD6E6FB940}" srcOrd="0" destOrd="0" presId="urn:microsoft.com/office/officeart/2008/layout/HorizontalMultiLevelHierarchy#2"/>
    <dgm:cxn modelId="{7A084AEA-C2E1-3946-8F2F-E98625FD6484}" type="presParOf" srcId="{7B40AE63-0EA3-0747-BCE5-5F3AB0355BF2}" destId="{30463D07-8E7F-3146-97CE-76CE82648742}" srcOrd="1" destOrd="0" presId="urn:microsoft.com/office/officeart/2008/layout/HorizontalMultiLevelHierarchy#2"/>
    <dgm:cxn modelId="{E0DF2A48-1EAF-724B-87AE-4D453DE691E4}" type="presParOf" srcId="{551EC4E6-AE1D-DD43-B7C4-D7EFBEA2E636}" destId="{93180932-306E-E545-95F9-2A5635FDC9F1}" srcOrd="2" destOrd="0" presId="urn:microsoft.com/office/officeart/2008/layout/HorizontalMultiLevelHierarchy#2"/>
    <dgm:cxn modelId="{C012CA37-35F7-DC4E-A6EE-342AC9BB42A9}" type="presParOf" srcId="{93180932-306E-E545-95F9-2A5635FDC9F1}" destId="{7A2CD5A7-70D6-DE44-803D-0740544CB367}" srcOrd="0" destOrd="0" presId="urn:microsoft.com/office/officeart/2008/layout/HorizontalMultiLevelHierarchy#2"/>
    <dgm:cxn modelId="{249AAEBC-AE21-6245-B6D5-10071050E297}" type="presParOf" srcId="{551EC4E6-AE1D-DD43-B7C4-D7EFBEA2E636}" destId="{A0C9905E-6DBF-7645-94A7-C4BCDADC46B9}" srcOrd="3" destOrd="0" presId="urn:microsoft.com/office/officeart/2008/layout/HorizontalMultiLevelHierarchy#2"/>
    <dgm:cxn modelId="{D4E97158-5BC9-8144-A1CB-311341E5D9AE}" type="presParOf" srcId="{A0C9905E-6DBF-7645-94A7-C4BCDADC46B9}" destId="{D3E2E567-EC04-E743-9B8C-985408EA1058}" srcOrd="0" destOrd="0" presId="urn:microsoft.com/office/officeart/2008/layout/HorizontalMultiLevelHierarchy#2"/>
    <dgm:cxn modelId="{9B906E4A-EED1-EC45-93BE-44D7773E5BDB}" type="presParOf" srcId="{A0C9905E-6DBF-7645-94A7-C4BCDADC46B9}" destId="{1488A531-D252-B440-B1DA-4363F37F8970}" srcOrd="1" destOrd="0" presId="urn:microsoft.com/office/officeart/2008/layout/HorizontalMultiLevelHierarchy#2"/>
    <dgm:cxn modelId="{3B0170A0-CAD1-9943-8861-5DAE3C1592A4}" type="presParOf" srcId="{551EC4E6-AE1D-DD43-B7C4-D7EFBEA2E636}" destId="{1F2800E8-CF94-FD43-8D0E-7E4B278315B1}" srcOrd="4" destOrd="0" presId="urn:microsoft.com/office/officeart/2008/layout/HorizontalMultiLevelHierarchy#2"/>
    <dgm:cxn modelId="{4E774B83-BF74-9C4B-8746-A611019BB7B2}" type="presParOf" srcId="{1F2800E8-CF94-FD43-8D0E-7E4B278315B1}" destId="{938A9782-2B6B-8141-99DA-6568305E0C38}" srcOrd="0" destOrd="0" presId="urn:microsoft.com/office/officeart/2008/layout/HorizontalMultiLevelHierarchy#2"/>
    <dgm:cxn modelId="{EFAAFB04-30C2-7E42-B287-5AC07F574A93}" type="presParOf" srcId="{551EC4E6-AE1D-DD43-B7C4-D7EFBEA2E636}" destId="{7377E58F-198D-DE48-B3AF-2D2AF67C403D}" srcOrd="5" destOrd="0" presId="urn:microsoft.com/office/officeart/2008/layout/HorizontalMultiLevelHierarchy#2"/>
    <dgm:cxn modelId="{C8845B4A-1AB5-4743-A1D1-6CCCDF1ED124}" type="presParOf" srcId="{7377E58F-198D-DE48-B3AF-2D2AF67C403D}" destId="{1C998B4A-F8C8-5D49-862A-38B9C7611407}" srcOrd="0" destOrd="0" presId="urn:microsoft.com/office/officeart/2008/layout/HorizontalMultiLevelHierarchy#2"/>
    <dgm:cxn modelId="{F5416C98-D874-7144-8E90-8C8791E9D7C6}" type="presParOf" srcId="{7377E58F-198D-DE48-B3AF-2D2AF67C403D}" destId="{F9C8551A-E3F5-1A41-9D81-BA411262A93F}" srcOrd="1" destOrd="0" presId="urn:microsoft.com/office/officeart/2008/layout/HorizontalMultiLevelHierarchy#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10" loCatId="" qsTypeId="urn:microsoft.com/office/officeart/2005/8/quickstyle/simple5#9" qsCatId="simple" csTypeId="urn:microsoft.com/office/officeart/2005/8/colors/accent0_1#9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550BEA16-7173-B74D-9330-17A28879AC5D}" type="presOf" srcId="{DD5BF61D-B843-C744-B9A9-3312A1287EF4}" destId="{C852AF5D-E3CA-F844-B775-08DD6E6FB940}" srcOrd="0" destOrd="0" presId="urn:microsoft.com/office/officeart/2008/layout/HorizontalMultiLevelHierarchy#10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DA818F2A-D8BE-6E43-89F1-E8CE4B0DDAE2}" type="presOf" srcId="{CC08C8E7-D5AB-9C4F-A78B-4A8C57EB2D22}" destId="{7111AE39-B455-7C4D-91F4-9E37E3822D07}" srcOrd="0" destOrd="0" presId="urn:microsoft.com/office/officeart/2008/layout/HorizontalMultiLevelHierarchy#10"/>
    <dgm:cxn modelId="{8B2B7E47-9A1F-2847-87FF-26862A4A53B4}" type="presOf" srcId="{BDC2CFA9-99C6-8347-9628-F8B57513FB8C}" destId="{93180932-306E-E545-95F9-2A5635FDC9F1}" srcOrd="0" destOrd="0" presId="urn:microsoft.com/office/officeart/2008/layout/HorizontalMultiLevelHierarchy#10"/>
    <dgm:cxn modelId="{F797F947-67F7-B044-B0CE-937B6F927716}" type="presOf" srcId="{45267C76-6276-B44A-878A-9D61B556EBD7}" destId="{938A9782-2B6B-8141-99DA-6568305E0C38}" srcOrd="1" destOrd="0" presId="urn:microsoft.com/office/officeart/2008/layout/HorizontalMultiLevelHierarchy#10"/>
    <dgm:cxn modelId="{3211644B-189C-6C4D-937F-75220A90A83E}" type="presOf" srcId="{BDC2CFA9-99C6-8347-9628-F8B57513FB8C}" destId="{7A2CD5A7-70D6-DE44-803D-0740544CB367}" srcOrd="1" destOrd="0" presId="urn:microsoft.com/office/officeart/2008/layout/HorizontalMultiLevelHierarchy#10"/>
    <dgm:cxn modelId="{7FAC434D-8FF6-4A40-A629-D4A075316AF8}" type="presOf" srcId="{773FD5F0-F007-F148-886B-86E72F86266E}" destId="{D3E2E567-EC04-E743-9B8C-985408EA1058}" srcOrd="0" destOrd="0" presId="urn:microsoft.com/office/officeart/2008/layout/HorizontalMultiLevelHierarchy#10"/>
    <dgm:cxn modelId="{31AD1777-24BB-B54C-97F0-99A4ED3437A0}" type="presOf" srcId="{A73DCD64-89DF-3E4C-9543-0D417B51464E}" destId="{082A771F-69AF-7C4C-86CB-DF1CD8CB6581}" srcOrd="0" destOrd="0" presId="urn:microsoft.com/office/officeart/2008/layout/HorizontalMultiLevelHierarchy#10"/>
    <dgm:cxn modelId="{8102C78F-DD97-9743-B0CC-A1154E5D8891}" type="presOf" srcId="{45267C76-6276-B44A-878A-9D61B556EBD7}" destId="{1F2800E8-CF94-FD43-8D0E-7E4B278315B1}" srcOrd="0" destOrd="0" presId="urn:microsoft.com/office/officeart/2008/layout/HorizontalMultiLevelHierarchy#10"/>
    <dgm:cxn modelId="{1E1FBAAE-69B7-CF4E-AFA7-2F9B19419DB2}" type="presOf" srcId="{A73DCD64-89DF-3E4C-9543-0D417B51464E}" destId="{F726EDD3-E670-9B47-8786-4F599884289D}" srcOrd="1" destOrd="0" presId="urn:microsoft.com/office/officeart/2008/layout/HorizontalMultiLevelHierarchy#10"/>
    <dgm:cxn modelId="{9723BBCE-B2BA-CB4B-8815-2D04DE0C7990}" type="presOf" srcId="{9BA062DA-6B7A-FC4F-B1BB-7CC4C74C72CE}" destId="{1C998B4A-F8C8-5D49-862A-38B9C7611407}" srcOrd="0" destOrd="0" presId="urn:microsoft.com/office/officeart/2008/layout/HorizontalMultiLevelHierarchy#10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2BC196F9-6A9D-2D41-A2CA-D939401AB924}" type="presOf" srcId="{2EFE4671-8583-3540-9262-1FC578B666F4}" destId="{3013142F-A3C7-F746-853E-2CA8B540A8DE}" srcOrd="0" destOrd="0" presId="urn:microsoft.com/office/officeart/2008/layout/HorizontalMultiLevelHierarchy#10"/>
    <dgm:cxn modelId="{5E96A8A7-CAAC-B741-8975-B72D809F7AD7}" type="presParOf" srcId="{3013142F-A3C7-F746-853E-2CA8B540A8DE}" destId="{B764B132-0961-414E-B6FA-FB0C6C1C6CED}" srcOrd="0" destOrd="0" presId="urn:microsoft.com/office/officeart/2008/layout/HorizontalMultiLevelHierarchy#10"/>
    <dgm:cxn modelId="{F27AF072-B85B-B649-AD22-6D16C098AE4A}" type="presParOf" srcId="{B764B132-0961-414E-B6FA-FB0C6C1C6CED}" destId="{7111AE39-B455-7C4D-91F4-9E37E3822D07}" srcOrd="0" destOrd="0" presId="urn:microsoft.com/office/officeart/2008/layout/HorizontalMultiLevelHierarchy#10"/>
    <dgm:cxn modelId="{1F9E581F-48DB-DA45-B883-2829CBAC5725}" type="presParOf" srcId="{B764B132-0961-414E-B6FA-FB0C6C1C6CED}" destId="{551EC4E6-AE1D-DD43-B7C4-D7EFBEA2E636}" srcOrd="1" destOrd="0" presId="urn:microsoft.com/office/officeart/2008/layout/HorizontalMultiLevelHierarchy#10"/>
    <dgm:cxn modelId="{55551442-BFB0-4F41-9AA5-9CFD7641FDC1}" type="presParOf" srcId="{551EC4E6-AE1D-DD43-B7C4-D7EFBEA2E636}" destId="{082A771F-69AF-7C4C-86CB-DF1CD8CB6581}" srcOrd="0" destOrd="0" presId="urn:microsoft.com/office/officeart/2008/layout/HorizontalMultiLevelHierarchy#10"/>
    <dgm:cxn modelId="{407E0AA2-93B3-2F4A-9C35-D17F4CEC643C}" type="presParOf" srcId="{082A771F-69AF-7C4C-86CB-DF1CD8CB6581}" destId="{F726EDD3-E670-9B47-8786-4F599884289D}" srcOrd="0" destOrd="0" presId="urn:microsoft.com/office/officeart/2008/layout/HorizontalMultiLevelHierarchy#10"/>
    <dgm:cxn modelId="{38CABEED-E757-184D-9AC8-93810D86EB7B}" type="presParOf" srcId="{551EC4E6-AE1D-DD43-B7C4-D7EFBEA2E636}" destId="{7B40AE63-0EA3-0747-BCE5-5F3AB0355BF2}" srcOrd="1" destOrd="0" presId="urn:microsoft.com/office/officeart/2008/layout/HorizontalMultiLevelHierarchy#10"/>
    <dgm:cxn modelId="{63097373-E640-8B49-8164-EAF8B871A43C}" type="presParOf" srcId="{7B40AE63-0EA3-0747-BCE5-5F3AB0355BF2}" destId="{C852AF5D-E3CA-F844-B775-08DD6E6FB940}" srcOrd="0" destOrd="0" presId="urn:microsoft.com/office/officeart/2008/layout/HorizontalMultiLevelHierarchy#10"/>
    <dgm:cxn modelId="{7179633D-45B5-BA47-8825-C63172D4BCDF}" type="presParOf" srcId="{7B40AE63-0EA3-0747-BCE5-5F3AB0355BF2}" destId="{30463D07-8E7F-3146-97CE-76CE82648742}" srcOrd="1" destOrd="0" presId="urn:microsoft.com/office/officeart/2008/layout/HorizontalMultiLevelHierarchy#10"/>
    <dgm:cxn modelId="{3A335A11-2C69-8D4C-B6F1-82EF21FDE59E}" type="presParOf" srcId="{551EC4E6-AE1D-DD43-B7C4-D7EFBEA2E636}" destId="{93180932-306E-E545-95F9-2A5635FDC9F1}" srcOrd="2" destOrd="0" presId="urn:microsoft.com/office/officeart/2008/layout/HorizontalMultiLevelHierarchy#10"/>
    <dgm:cxn modelId="{BD7A4FB4-D560-1348-87A8-4FC423D8BAE0}" type="presParOf" srcId="{93180932-306E-E545-95F9-2A5635FDC9F1}" destId="{7A2CD5A7-70D6-DE44-803D-0740544CB367}" srcOrd="0" destOrd="0" presId="urn:microsoft.com/office/officeart/2008/layout/HorizontalMultiLevelHierarchy#10"/>
    <dgm:cxn modelId="{5A1F84C6-37D7-1243-BB62-D4628D9223FF}" type="presParOf" srcId="{551EC4E6-AE1D-DD43-B7C4-D7EFBEA2E636}" destId="{A0C9905E-6DBF-7645-94A7-C4BCDADC46B9}" srcOrd="3" destOrd="0" presId="urn:microsoft.com/office/officeart/2008/layout/HorizontalMultiLevelHierarchy#10"/>
    <dgm:cxn modelId="{6FEEAB72-6800-D34D-A58C-F3B6B4EC64AF}" type="presParOf" srcId="{A0C9905E-6DBF-7645-94A7-C4BCDADC46B9}" destId="{D3E2E567-EC04-E743-9B8C-985408EA1058}" srcOrd="0" destOrd="0" presId="urn:microsoft.com/office/officeart/2008/layout/HorizontalMultiLevelHierarchy#10"/>
    <dgm:cxn modelId="{6FD95E4B-DD43-D04D-BF5A-7F1C520B26C1}" type="presParOf" srcId="{A0C9905E-6DBF-7645-94A7-C4BCDADC46B9}" destId="{1488A531-D252-B440-B1DA-4363F37F8970}" srcOrd="1" destOrd="0" presId="urn:microsoft.com/office/officeart/2008/layout/HorizontalMultiLevelHierarchy#10"/>
    <dgm:cxn modelId="{963C68F2-9936-B14C-B6F6-C867872E2864}" type="presParOf" srcId="{551EC4E6-AE1D-DD43-B7C4-D7EFBEA2E636}" destId="{1F2800E8-CF94-FD43-8D0E-7E4B278315B1}" srcOrd="4" destOrd="0" presId="urn:microsoft.com/office/officeart/2008/layout/HorizontalMultiLevelHierarchy#10"/>
    <dgm:cxn modelId="{BDB4D413-531D-A84C-A104-BDA6313E7E79}" type="presParOf" srcId="{1F2800E8-CF94-FD43-8D0E-7E4B278315B1}" destId="{938A9782-2B6B-8141-99DA-6568305E0C38}" srcOrd="0" destOrd="0" presId="urn:microsoft.com/office/officeart/2008/layout/HorizontalMultiLevelHierarchy#10"/>
    <dgm:cxn modelId="{D76F728A-47B3-BB45-8E44-84285418F113}" type="presParOf" srcId="{551EC4E6-AE1D-DD43-B7C4-D7EFBEA2E636}" destId="{7377E58F-198D-DE48-B3AF-2D2AF67C403D}" srcOrd="5" destOrd="0" presId="urn:microsoft.com/office/officeart/2008/layout/HorizontalMultiLevelHierarchy#10"/>
    <dgm:cxn modelId="{9D919C59-6A9A-1B40-87CC-6D567D54F0C5}" type="presParOf" srcId="{7377E58F-198D-DE48-B3AF-2D2AF67C403D}" destId="{1C998B4A-F8C8-5D49-862A-38B9C7611407}" srcOrd="0" destOrd="0" presId="urn:microsoft.com/office/officeart/2008/layout/HorizontalMultiLevelHierarchy#10"/>
    <dgm:cxn modelId="{77D0F388-74B7-E340-99B3-4342F6C16A2D}" type="presParOf" srcId="{7377E58F-198D-DE48-B3AF-2D2AF67C403D}" destId="{F9C8551A-E3F5-1A41-9D81-BA411262A93F}" srcOrd="1" destOrd="0" presId="urn:microsoft.com/office/officeart/2008/layout/HorizontalMultiLevelHierarchy#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11" loCatId="" qsTypeId="urn:microsoft.com/office/officeart/2005/8/quickstyle/simple5#10" qsCatId="simple" csTypeId="urn:microsoft.com/office/officeart/2005/8/colors/accent0_1#10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0AAB0C4A-5455-6744-A66B-AA698947900D}" type="presOf" srcId="{2EFE4671-8583-3540-9262-1FC578B666F4}" destId="{3013142F-A3C7-F746-853E-2CA8B540A8DE}" srcOrd="0" destOrd="0" presId="urn:microsoft.com/office/officeart/2008/layout/HorizontalMultiLevelHierarchy#11"/>
    <dgm:cxn modelId="{067EE960-7BCC-A041-933F-271AB23B207C}" type="presOf" srcId="{9BA062DA-6B7A-FC4F-B1BB-7CC4C74C72CE}" destId="{1C998B4A-F8C8-5D49-862A-38B9C7611407}" srcOrd="0" destOrd="0" presId="urn:microsoft.com/office/officeart/2008/layout/HorizontalMultiLevelHierarchy#11"/>
    <dgm:cxn modelId="{D7FFAB65-2F65-3846-B16E-4AAEB1352292}" type="presOf" srcId="{45267C76-6276-B44A-878A-9D61B556EBD7}" destId="{938A9782-2B6B-8141-99DA-6568305E0C38}" srcOrd="1" destOrd="0" presId="urn:microsoft.com/office/officeart/2008/layout/HorizontalMultiLevelHierarchy#11"/>
    <dgm:cxn modelId="{7DC7C575-EBAC-704A-81D2-ED5FE5F69188}" type="presOf" srcId="{45267C76-6276-B44A-878A-9D61B556EBD7}" destId="{1F2800E8-CF94-FD43-8D0E-7E4B278315B1}" srcOrd="0" destOrd="0" presId="urn:microsoft.com/office/officeart/2008/layout/HorizontalMultiLevelHierarchy#11"/>
    <dgm:cxn modelId="{29634B87-B5B1-B049-9DF1-D45D1607ED62}" type="presOf" srcId="{BDC2CFA9-99C6-8347-9628-F8B57513FB8C}" destId="{93180932-306E-E545-95F9-2A5635FDC9F1}" srcOrd="0" destOrd="0" presId="urn:microsoft.com/office/officeart/2008/layout/HorizontalMultiLevelHierarchy#11"/>
    <dgm:cxn modelId="{5654B3AE-C653-304C-993F-F5B544C540C3}" type="presOf" srcId="{BDC2CFA9-99C6-8347-9628-F8B57513FB8C}" destId="{7A2CD5A7-70D6-DE44-803D-0740544CB367}" srcOrd="1" destOrd="0" presId="urn:microsoft.com/office/officeart/2008/layout/HorizontalMultiLevelHierarchy#11"/>
    <dgm:cxn modelId="{83DF4FB7-F311-764F-8013-3A13214C42A9}" type="presOf" srcId="{A73DCD64-89DF-3E4C-9543-0D417B51464E}" destId="{F726EDD3-E670-9B47-8786-4F599884289D}" srcOrd="1" destOrd="0" presId="urn:microsoft.com/office/officeart/2008/layout/HorizontalMultiLevelHierarchy#11"/>
    <dgm:cxn modelId="{D38038D0-F4A0-E044-BDA0-FEC754B3E42D}" type="presOf" srcId="{CC08C8E7-D5AB-9C4F-A78B-4A8C57EB2D22}" destId="{7111AE39-B455-7C4D-91F4-9E37E3822D07}" srcOrd="0" destOrd="0" presId="urn:microsoft.com/office/officeart/2008/layout/HorizontalMultiLevelHierarchy#11"/>
    <dgm:cxn modelId="{8E781FD8-8A81-D64B-A616-DE12F68239B9}" type="presOf" srcId="{DD5BF61D-B843-C744-B9A9-3312A1287EF4}" destId="{C852AF5D-E3CA-F844-B775-08DD6E6FB940}" srcOrd="0" destOrd="0" presId="urn:microsoft.com/office/officeart/2008/layout/HorizontalMultiLevelHierarchy#11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86A233E8-FD93-6A48-A289-7E541BF2A374}" type="presOf" srcId="{773FD5F0-F007-F148-886B-86E72F86266E}" destId="{D3E2E567-EC04-E743-9B8C-985408EA1058}" srcOrd="0" destOrd="0" presId="urn:microsoft.com/office/officeart/2008/layout/HorizontalMultiLevelHierarchy#11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C5F6FDFD-E300-5449-974B-5C8ED2ABECC9}" type="presOf" srcId="{A73DCD64-89DF-3E4C-9543-0D417B51464E}" destId="{082A771F-69AF-7C4C-86CB-DF1CD8CB6581}" srcOrd="0" destOrd="0" presId="urn:microsoft.com/office/officeart/2008/layout/HorizontalMultiLevelHierarchy#11"/>
    <dgm:cxn modelId="{E1AE993C-5AB6-EF4A-AC22-CD43ADD5BAD9}" type="presParOf" srcId="{3013142F-A3C7-F746-853E-2CA8B540A8DE}" destId="{B764B132-0961-414E-B6FA-FB0C6C1C6CED}" srcOrd="0" destOrd="0" presId="urn:microsoft.com/office/officeart/2008/layout/HorizontalMultiLevelHierarchy#11"/>
    <dgm:cxn modelId="{CBBEC6DB-5AA7-FA49-AB0A-A9C7AB4C793B}" type="presParOf" srcId="{B764B132-0961-414E-B6FA-FB0C6C1C6CED}" destId="{7111AE39-B455-7C4D-91F4-9E37E3822D07}" srcOrd="0" destOrd="0" presId="urn:microsoft.com/office/officeart/2008/layout/HorizontalMultiLevelHierarchy#11"/>
    <dgm:cxn modelId="{547D301D-38DF-9244-AC8B-3C7352948B92}" type="presParOf" srcId="{B764B132-0961-414E-B6FA-FB0C6C1C6CED}" destId="{551EC4E6-AE1D-DD43-B7C4-D7EFBEA2E636}" srcOrd="1" destOrd="0" presId="urn:microsoft.com/office/officeart/2008/layout/HorizontalMultiLevelHierarchy#11"/>
    <dgm:cxn modelId="{88E0D24C-8492-FE41-BA8E-A75282F07DD0}" type="presParOf" srcId="{551EC4E6-AE1D-DD43-B7C4-D7EFBEA2E636}" destId="{082A771F-69AF-7C4C-86CB-DF1CD8CB6581}" srcOrd="0" destOrd="0" presId="urn:microsoft.com/office/officeart/2008/layout/HorizontalMultiLevelHierarchy#11"/>
    <dgm:cxn modelId="{EA68BCD7-A883-1945-B9B6-CE4B11C1D8D8}" type="presParOf" srcId="{082A771F-69AF-7C4C-86CB-DF1CD8CB6581}" destId="{F726EDD3-E670-9B47-8786-4F599884289D}" srcOrd="0" destOrd="0" presId="urn:microsoft.com/office/officeart/2008/layout/HorizontalMultiLevelHierarchy#11"/>
    <dgm:cxn modelId="{DF2BAFF4-6C0E-BC42-86D1-173D03AF0F34}" type="presParOf" srcId="{551EC4E6-AE1D-DD43-B7C4-D7EFBEA2E636}" destId="{7B40AE63-0EA3-0747-BCE5-5F3AB0355BF2}" srcOrd="1" destOrd="0" presId="urn:microsoft.com/office/officeart/2008/layout/HorizontalMultiLevelHierarchy#11"/>
    <dgm:cxn modelId="{B774A58B-A6EE-C549-B8E7-49B85AA89FD1}" type="presParOf" srcId="{7B40AE63-0EA3-0747-BCE5-5F3AB0355BF2}" destId="{C852AF5D-E3CA-F844-B775-08DD6E6FB940}" srcOrd="0" destOrd="0" presId="urn:microsoft.com/office/officeart/2008/layout/HorizontalMultiLevelHierarchy#11"/>
    <dgm:cxn modelId="{40527550-0E46-CB4B-8D29-66912485BE50}" type="presParOf" srcId="{7B40AE63-0EA3-0747-BCE5-5F3AB0355BF2}" destId="{30463D07-8E7F-3146-97CE-76CE82648742}" srcOrd="1" destOrd="0" presId="urn:microsoft.com/office/officeart/2008/layout/HorizontalMultiLevelHierarchy#11"/>
    <dgm:cxn modelId="{AA626146-B1E6-7346-A111-3649523E520E}" type="presParOf" srcId="{551EC4E6-AE1D-DD43-B7C4-D7EFBEA2E636}" destId="{93180932-306E-E545-95F9-2A5635FDC9F1}" srcOrd="2" destOrd="0" presId="urn:microsoft.com/office/officeart/2008/layout/HorizontalMultiLevelHierarchy#11"/>
    <dgm:cxn modelId="{96B56F5C-941C-504C-B437-95279911F078}" type="presParOf" srcId="{93180932-306E-E545-95F9-2A5635FDC9F1}" destId="{7A2CD5A7-70D6-DE44-803D-0740544CB367}" srcOrd="0" destOrd="0" presId="urn:microsoft.com/office/officeart/2008/layout/HorizontalMultiLevelHierarchy#11"/>
    <dgm:cxn modelId="{C112FB1D-7411-334A-8AB0-97F647F1DC0D}" type="presParOf" srcId="{551EC4E6-AE1D-DD43-B7C4-D7EFBEA2E636}" destId="{A0C9905E-6DBF-7645-94A7-C4BCDADC46B9}" srcOrd="3" destOrd="0" presId="urn:microsoft.com/office/officeart/2008/layout/HorizontalMultiLevelHierarchy#11"/>
    <dgm:cxn modelId="{C054F6DD-FD09-B542-A003-72D379074E94}" type="presParOf" srcId="{A0C9905E-6DBF-7645-94A7-C4BCDADC46B9}" destId="{D3E2E567-EC04-E743-9B8C-985408EA1058}" srcOrd="0" destOrd="0" presId="urn:microsoft.com/office/officeart/2008/layout/HorizontalMultiLevelHierarchy#11"/>
    <dgm:cxn modelId="{D02B358F-AA44-1D4D-8C02-290D4CC5668E}" type="presParOf" srcId="{A0C9905E-6DBF-7645-94A7-C4BCDADC46B9}" destId="{1488A531-D252-B440-B1DA-4363F37F8970}" srcOrd="1" destOrd="0" presId="urn:microsoft.com/office/officeart/2008/layout/HorizontalMultiLevelHierarchy#11"/>
    <dgm:cxn modelId="{7F254492-839E-744E-AAC2-728279E2D69A}" type="presParOf" srcId="{551EC4E6-AE1D-DD43-B7C4-D7EFBEA2E636}" destId="{1F2800E8-CF94-FD43-8D0E-7E4B278315B1}" srcOrd="4" destOrd="0" presId="urn:microsoft.com/office/officeart/2008/layout/HorizontalMultiLevelHierarchy#11"/>
    <dgm:cxn modelId="{10831794-BFB9-5544-863B-676A01C2E536}" type="presParOf" srcId="{1F2800E8-CF94-FD43-8D0E-7E4B278315B1}" destId="{938A9782-2B6B-8141-99DA-6568305E0C38}" srcOrd="0" destOrd="0" presId="urn:microsoft.com/office/officeart/2008/layout/HorizontalMultiLevelHierarchy#11"/>
    <dgm:cxn modelId="{2BF81CEA-FC17-F64D-B8ED-EEFE0BA83DCF}" type="presParOf" srcId="{551EC4E6-AE1D-DD43-B7C4-D7EFBEA2E636}" destId="{7377E58F-198D-DE48-B3AF-2D2AF67C403D}" srcOrd="5" destOrd="0" presId="urn:microsoft.com/office/officeart/2008/layout/HorizontalMultiLevelHierarchy#11"/>
    <dgm:cxn modelId="{4420CC72-14A5-1A45-968F-A2CFDA070DAA}" type="presParOf" srcId="{7377E58F-198D-DE48-B3AF-2D2AF67C403D}" destId="{1C998B4A-F8C8-5D49-862A-38B9C7611407}" srcOrd="0" destOrd="0" presId="urn:microsoft.com/office/officeart/2008/layout/HorizontalMultiLevelHierarchy#11"/>
    <dgm:cxn modelId="{BB32966E-D405-5D45-B753-4D98D500105F}" type="presParOf" srcId="{7377E58F-198D-DE48-B3AF-2D2AF67C403D}" destId="{F9C8551A-E3F5-1A41-9D81-BA411262A93F}" srcOrd="1" destOrd="0" presId="urn:microsoft.com/office/officeart/2008/layout/HorizontalMultiLevelHierarchy#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13" loCatId="" qsTypeId="urn:microsoft.com/office/officeart/2005/8/quickstyle/simple5#12" qsCatId="simple" csTypeId="urn:microsoft.com/office/officeart/2005/8/colors/accent0_1#12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F09B220F-C0B2-EA4E-894A-162641BDD2E7}" type="presOf" srcId="{CC08C8E7-D5AB-9C4F-A78B-4A8C57EB2D22}" destId="{7111AE39-B455-7C4D-91F4-9E37E3822D07}" srcOrd="0" destOrd="0" presId="urn:microsoft.com/office/officeart/2008/layout/HorizontalMultiLevelHierarchy#13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0309CC11-0567-9747-A57F-E6BD5DD9B306}" type="presOf" srcId="{773FD5F0-F007-F148-886B-86E72F86266E}" destId="{D3E2E567-EC04-E743-9B8C-985408EA1058}" srcOrd="0" destOrd="0" presId="urn:microsoft.com/office/officeart/2008/layout/HorizontalMultiLevelHierarchy#13"/>
    <dgm:cxn modelId="{99A0E719-79F4-0548-8C8A-0A4F44E514FA}" type="presOf" srcId="{2EFE4671-8583-3540-9262-1FC578B666F4}" destId="{3013142F-A3C7-F746-853E-2CA8B540A8DE}" srcOrd="0" destOrd="0" presId="urn:microsoft.com/office/officeart/2008/layout/HorizontalMultiLevelHierarchy#13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E300444A-153B-164A-9666-1AB718F484E6}" type="presOf" srcId="{A73DCD64-89DF-3E4C-9543-0D417B51464E}" destId="{082A771F-69AF-7C4C-86CB-DF1CD8CB6581}" srcOrd="0" destOrd="0" presId="urn:microsoft.com/office/officeart/2008/layout/HorizontalMultiLevelHierarchy#13"/>
    <dgm:cxn modelId="{D732DE50-D097-384A-9458-2F89B2F8888D}" type="presOf" srcId="{BDC2CFA9-99C6-8347-9628-F8B57513FB8C}" destId="{93180932-306E-E545-95F9-2A5635FDC9F1}" srcOrd="0" destOrd="0" presId="urn:microsoft.com/office/officeart/2008/layout/HorizontalMultiLevelHierarchy#13"/>
    <dgm:cxn modelId="{164EBB6B-E2A3-5743-8BB9-51AF7BDF22B4}" type="presOf" srcId="{9BA062DA-6B7A-FC4F-B1BB-7CC4C74C72CE}" destId="{1C998B4A-F8C8-5D49-862A-38B9C7611407}" srcOrd="0" destOrd="0" presId="urn:microsoft.com/office/officeart/2008/layout/HorizontalMultiLevelHierarchy#13"/>
    <dgm:cxn modelId="{57C7087E-B240-DA45-958C-9334517A5FCA}" type="presOf" srcId="{A73DCD64-89DF-3E4C-9543-0D417B51464E}" destId="{F726EDD3-E670-9B47-8786-4F599884289D}" srcOrd="1" destOrd="0" presId="urn:microsoft.com/office/officeart/2008/layout/HorizontalMultiLevelHierarchy#13"/>
    <dgm:cxn modelId="{36585896-334A-0B44-9F9A-6AE726979962}" type="presOf" srcId="{DD5BF61D-B843-C744-B9A9-3312A1287EF4}" destId="{C852AF5D-E3CA-F844-B775-08DD6E6FB940}" srcOrd="0" destOrd="0" presId="urn:microsoft.com/office/officeart/2008/layout/HorizontalMultiLevelHierarchy#13"/>
    <dgm:cxn modelId="{58FA169A-B97F-9D4F-9C97-F6D71046FC56}" type="presOf" srcId="{BDC2CFA9-99C6-8347-9628-F8B57513FB8C}" destId="{7A2CD5A7-70D6-DE44-803D-0740544CB367}" srcOrd="1" destOrd="0" presId="urn:microsoft.com/office/officeart/2008/layout/HorizontalMultiLevelHierarchy#13"/>
    <dgm:cxn modelId="{7B331BBD-370E-9142-9CEC-1851E4B52174}" type="presOf" srcId="{45267C76-6276-B44A-878A-9D61B556EBD7}" destId="{938A9782-2B6B-8141-99DA-6568305E0C38}" srcOrd="1" destOrd="0" presId="urn:microsoft.com/office/officeart/2008/layout/HorizontalMultiLevelHierarchy#13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BE1FC3FB-827D-7F4B-AC3F-8F3C5675B898}" type="presOf" srcId="{45267C76-6276-B44A-878A-9D61B556EBD7}" destId="{1F2800E8-CF94-FD43-8D0E-7E4B278315B1}" srcOrd="0" destOrd="0" presId="urn:microsoft.com/office/officeart/2008/layout/HorizontalMultiLevelHierarchy#13"/>
    <dgm:cxn modelId="{1F0F5D7D-233B-EB41-893E-B2123D9F9226}" type="presParOf" srcId="{3013142F-A3C7-F746-853E-2CA8B540A8DE}" destId="{B764B132-0961-414E-B6FA-FB0C6C1C6CED}" srcOrd="0" destOrd="0" presId="urn:microsoft.com/office/officeart/2008/layout/HorizontalMultiLevelHierarchy#13"/>
    <dgm:cxn modelId="{0A2E8F33-64F7-6449-B8F9-0F9E921428F6}" type="presParOf" srcId="{B764B132-0961-414E-B6FA-FB0C6C1C6CED}" destId="{7111AE39-B455-7C4D-91F4-9E37E3822D07}" srcOrd="0" destOrd="0" presId="urn:microsoft.com/office/officeart/2008/layout/HorizontalMultiLevelHierarchy#13"/>
    <dgm:cxn modelId="{BC8E4ED9-F0EC-AE49-86D2-59D601BD9FD9}" type="presParOf" srcId="{B764B132-0961-414E-B6FA-FB0C6C1C6CED}" destId="{551EC4E6-AE1D-DD43-B7C4-D7EFBEA2E636}" srcOrd="1" destOrd="0" presId="urn:microsoft.com/office/officeart/2008/layout/HorizontalMultiLevelHierarchy#13"/>
    <dgm:cxn modelId="{E4317EE7-75C1-2B47-9601-7E84E7DF676C}" type="presParOf" srcId="{551EC4E6-AE1D-DD43-B7C4-D7EFBEA2E636}" destId="{082A771F-69AF-7C4C-86CB-DF1CD8CB6581}" srcOrd="0" destOrd="0" presId="urn:microsoft.com/office/officeart/2008/layout/HorizontalMultiLevelHierarchy#13"/>
    <dgm:cxn modelId="{847E034E-64BA-3540-9F04-A918B5714977}" type="presParOf" srcId="{082A771F-69AF-7C4C-86CB-DF1CD8CB6581}" destId="{F726EDD3-E670-9B47-8786-4F599884289D}" srcOrd="0" destOrd="0" presId="urn:microsoft.com/office/officeart/2008/layout/HorizontalMultiLevelHierarchy#13"/>
    <dgm:cxn modelId="{CE568AFD-9A64-E146-A110-2F2FBC054121}" type="presParOf" srcId="{551EC4E6-AE1D-DD43-B7C4-D7EFBEA2E636}" destId="{7B40AE63-0EA3-0747-BCE5-5F3AB0355BF2}" srcOrd="1" destOrd="0" presId="urn:microsoft.com/office/officeart/2008/layout/HorizontalMultiLevelHierarchy#13"/>
    <dgm:cxn modelId="{A310F975-5B21-A944-9351-348D3E04C159}" type="presParOf" srcId="{7B40AE63-0EA3-0747-BCE5-5F3AB0355BF2}" destId="{C852AF5D-E3CA-F844-B775-08DD6E6FB940}" srcOrd="0" destOrd="0" presId="urn:microsoft.com/office/officeart/2008/layout/HorizontalMultiLevelHierarchy#13"/>
    <dgm:cxn modelId="{9F50A4E3-CC8A-C74A-872C-489F3AFC2040}" type="presParOf" srcId="{7B40AE63-0EA3-0747-BCE5-5F3AB0355BF2}" destId="{30463D07-8E7F-3146-97CE-76CE82648742}" srcOrd="1" destOrd="0" presId="urn:microsoft.com/office/officeart/2008/layout/HorizontalMultiLevelHierarchy#13"/>
    <dgm:cxn modelId="{AAA8ABA6-E5FB-504E-A13B-EC2A04B999B8}" type="presParOf" srcId="{551EC4E6-AE1D-DD43-B7C4-D7EFBEA2E636}" destId="{93180932-306E-E545-95F9-2A5635FDC9F1}" srcOrd="2" destOrd="0" presId="urn:microsoft.com/office/officeart/2008/layout/HorizontalMultiLevelHierarchy#13"/>
    <dgm:cxn modelId="{D016C289-F0F0-5A40-97C4-B47FA73C2BB0}" type="presParOf" srcId="{93180932-306E-E545-95F9-2A5635FDC9F1}" destId="{7A2CD5A7-70D6-DE44-803D-0740544CB367}" srcOrd="0" destOrd="0" presId="urn:microsoft.com/office/officeart/2008/layout/HorizontalMultiLevelHierarchy#13"/>
    <dgm:cxn modelId="{A53EC9C4-9B2B-3949-8124-CF7DA8E9F134}" type="presParOf" srcId="{551EC4E6-AE1D-DD43-B7C4-D7EFBEA2E636}" destId="{A0C9905E-6DBF-7645-94A7-C4BCDADC46B9}" srcOrd="3" destOrd="0" presId="urn:microsoft.com/office/officeart/2008/layout/HorizontalMultiLevelHierarchy#13"/>
    <dgm:cxn modelId="{67FB98A7-3FA2-9840-85ED-61FDD6D55339}" type="presParOf" srcId="{A0C9905E-6DBF-7645-94A7-C4BCDADC46B9}" destId="{D3E2E567-EC04-E743-9B8C-985408EA1058}" srcOrd="0" destOrd="0" presId="urn:microsoft.com/office/officeart/2008/layout/HorizontalMultiLevelHierarchy#13"/>
    <dgm:cxn modelId="{F67D581B-D66C-3640-A662-242F5BFB9DF8}" type="presParOf" srcId="{A0C9905E-6DBF-7645-94A7-C4BCDADC46B9}" destId="{1488A531-D252-B440-B1DA-4363F37F8970}" srcOrd="1" destOrd="0" presId="urn:microsoft.com/office/officeart/2008/layout/HorizontalMultiLevelHierarchy#13"/>
    <dgm:cxn modelId="{7AD103FA-76E6-5B47-A4ED-C8A442797043}" type="presParOf" srcId="{551EC4E6-AE1D-DD43-B7C4-D7EFBEA2E636}" destId="{1F2800E8-CF94-FD43-8D0E-7E4B278315B1}" srcOrd="4" destOrd="0" presId="urn:microsoft.com/office/officeart/2008/layout/HorizontalMultiLevelHierarchy#13"/>
    <dgm:cxn modelId="{4531F65F-EFA5-4A43-9BB4-67FDA4D2CF93}" type="presParOf" srcId="{1F2800E8-CF94-FD43-8D0E-7E4B278315B1}" destId="{938A9782-2B6B-8141-99DA-6568305E0C38}" srcOrd="0" destOrd="0" presId="urn:microsoft.com/office/officeart/2008/layout/HorizontalMultiLevelHierarchy#13"/>
    <dgm:cxn modelId="{BE897282-FFE5-A941-8B13-C3EC1422BAA0}" type="presParOf" srcId="{551EC4E6-AE1D-DD43-B7C4-D7EFBEA2E636}" destId="{7377E58F-198D-DE48-B3AF-2D2AF67C403D}" srcOrd="5" destOrd="0" presId="urn:microsoft.com/office/officeart/2008/layout/HorizontalMultiLevelHierarchy#13"/>
    <dgm:cxn modelId="{5578E698-BB0F-634F-A917-A1D643ACCD1E}" type="presParOf" srcId="{7377E58F-198D-DE48-B3AF-2D2AF67C403D}" destId="{1C998B4A-F8C8-5D49-862A-38B9C7611407}" srcOrd="0" destOrd="0" presId="urn:microsoft.com/office/officeart/2008/layout/HorizontalMultiLevelHierarchy#13"/>
    <dgm:cxn modelId="{F7F2F50B-2281-6D4B-8562-46AA56AABD69}" type="presParOf" srcId="{7377E58F-198D-DE48-B3AF-2D2AF67C403D}" destId="{F9C8551A-E3F5-1A41-9D81-BA411262A93F}" srcOrd="1" destOrd="0" presId="urn:microsoft.com/office/officeart/2008/layout/HorizontalMultiLevelHierarchy#1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13" loCatId="" qsTypeId="urn:microsoft.com/office/officeart/2005/8/quickstyle/simple5#12" qsCatId="simple" csTypeId="urn:microsoft.com/office/officeart/2005/8/colors/accent0_1#12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F09B220F-C0B2-EA4E-894A-162641BDD2E7}" type="presOf" srcId="{CC08C8E7-D5AB-9C4F-A78B-4A8C57EB2D22}" destId="{7111AE39-B455-7C4D-91F4-9E37E3822D07}" srcOrd="0" destOrd="0" presId="urn:microsoft.com/office/officeart/2008/layout/HorizontalMultiLevelHierarchy#13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0309CC11-0567-9747-A57F-E6BD5DD9B306}" type="presOf" srcId="{773FD5F0-F007-F148-886B-86E72F86266E}" destId="{D3E2E567-EC04-E743-9B8C-985408EA1058}" srcOrd="0" destOrd="0" presId="urn:microsoft.com/office/officeart/2008/layout/HorizontalMultiLevelHierarchy#13"/>
    <dgm:cxn modelId="{99A0E719-79F4-0548-8C8A-0A4F44E514FA}" type="presOf" srcId="{2EFE4671-8583-3540-9262-1FC578B666F4}" destId="{3013142F-A3C7-F746-853E-2CA8B540A8DE}" srcOrd="0" destOrd="0" presId="urn:microsoft.com/office/officeart/2008/layout/HorizontalMultiLevelHierarchy#13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E300444A-153B-164A-9666-1AB718F484E6}" type="presOf" srcId="{A73DCD64-89DF-3E4C-9543-0D417B51464E}" destId="{082A771F-69AF-7C4C-86CB-DF1CD8CB6581}" srcOrd="0" destOrd="0" presId="urn:microsoft.com/office/officeart/2008/layout/HorizontalMultiLevelHierarchy#13"/>
    <dgm:cxn modelId="{D732DE50-D097-384A-9458-2F89B2F8888D}" type="presOf" srcId="{BDC2CFA9-99C6-8347-9628-F8B57513FB8C}" destId="{93180932-306E-E545-95F9-2A5635FDC9F1}" srcOrd="0" destOrd="0" presId="urn:microsoft.com/office/officeart/2008/layout/HorizontalMultiLevelHierarchy#13"/>
    <dgm:cxn modelId="{164EBB6B-E2A3-5743-8BB9-51AF7BDF22B4}" type="presOf" srcId="{9BA062DA-6B7A-FC4F-B1BB-7CC4C74C72CE}" destId="{1C998B4A-F8C8-5D49-862A-38B9C7611407}" srcOrd="0" destOrd="0" presId="urn:microsoft.com/office/officeart/2008/layout/HorizontalMultiLevelHierarchy#13"/>
    <dgm:cxn modelId="{57C7087E-B240-DA45-958C-9334517A5FCA}" type="presOf" srcId="{A73DCD64-89DF-3E4C-9543-0D417B51464E}" destId="{F726EDD3-E670-9B47-8786-4F599884289D}" srcOrd="1" destOrd="0" presId="urn:microsoft.com/office/officeart/2008/layout/HorizontalMultiLevelHierarchy#13"/>
    <dgm:cxn modelId="{36585896-334A-0B44-9F9A-6AE726979962}" type="presOf" srcId="{DD5BF61D-B843-C744-B9A9-3312A1287EF4}" destId="{C852AF5D-E3CA-F844-B775-08DD6E6FB940}" srcOrd="0" destOrd="0" presId="urn:microsoft.com/office/officeart/2008/layout/HorizontalMultiLevelHierarchy#13"/>
    <dgm:cxn modelId="{58FA169A-B97F-9D4F-9C97-F6D71046FC56}" type="presOf" srcId="{BDC2CFA9-99C6-8347-9628-F8B57513FB8C}" destId="{7A2CD5A7-70D6-DE44-803D-0740544CB367}" srcOrd="1" destOrd="0" presId="urn:microsoft.com/office/officeart/2008/layout/HorizontalMultiLevelHierarchy#13"/>
    <dgm:cxn modelId="{7B331BBD-370E-9142-9CEC-1851E4B52174}" type="presOf" srcId="{45267C76-6276-B44A-878A-9D61B556EBD7}" destId="{938A9782-2B6B-8141-99DA-6568305E0C38}" srcOrd="1" destOrd="0" presId="urn:microsoft.com/office/officeart/2008/layout/HorizontalMultiLevelHierarchy#13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BE1FC3FB-827D-7F4B-AC3F-8F3C5675B898}" type="presOf" srcId="{45267C76-6276-B44A-878A-9D61B556EBD7}" destId="{1F2800E8-CF94-FD43-8D0E-7E4B278315B1}" srcOrd="0" destOrd="0" presId="urn:microsoft.com/office/officeart/2008/layout/HorizontalMultiLevelHierarchy#13"/>
    <dgm:cxn modelId="{1F0F5D7D-233B-EB41-893E-B2123D9F9226}" type="presParOf" srcId="{3013142F-A3C7-F746-853E-2CA8B540A8DE}" destId="{B764B132-0961-414E-B6FA-FB0C6C1C6CED}" srcOrd="0" destOrd="0" presId="urn:microsoft.com/office/officeart/2008/layout/HorizontalMultiLevelHierarchy#13"/>
    <dgm:cxn modelId="{0A2E8F33-64F7-6449-B8F9-0F9E921428F6}" type="presParOf" srcId="{B764B132-0961-414E-B6FA-FB0C6C1C6CED}" destId="{7111AE39-B455-7C4D-91F4-9E37E3822D07}" srcOrd="0" destOrd="0" presId="urn:microsoft.com/office/officeart/2008/layout/HorizontalMultiLevelHierarchy#13"/>
    <dgm:cxn modelId="{BC8E4ED9-F0EC-AE49-86D2-59D601BD9FD9}" type="presParOf" srcId="{B764B132-0961-414E-B6FA-FB0C6C1C6CED}" destId="{551EC4E6-AE1D-DD43-B7C4-D7EFBEA2E636}" srcOrd="1" destOrd="0" presId="urn:microsoft.com/office/officeart/2008/layout/HorizontalMultiLevelHierarchy#13"/>
    <dgm:cxn modelId="{E4317EE7-75C1-2B47-9601-7E84E7DF676C}" type="presParOf" srcId="{551EC4E6-AE1D-DD43-B7C4-D7EFBEA2E636}" destId="{082A771F-69AF-7C4C-86CB-DF1CD8CB6581}" srcOrd="0" destOrd="0" presId="urn:microsoft.com/office/officeart/2008/layout/HorizontalMultiLevelHierarchy#13"/>
    <dgm:cxn modelId="{847E034E-64BA-3540-9F04-A918B5714977}" type="presParOf" srcId="{082A771F-69AF-7C4C-86CB-DF1CD8CB6581}" destId="{F726EDD3-E670-9B47-8786-4F599884289D}" srcOrd="0" destOrd="0" presId="urn:microsoft.com/office/officeart/2008/layout/HorizontalMultiLevelHierarchy#13"/>
    <dgm:cxn modelId="{CE568AFD-9A64-E146-A110-2F2FBC054121}" type="presParOf" srcId="{551EC4E6-AE1D-DD43-B7C4-D7EFBEA2E636}" destId="{7B40AE63-0EA3-0747-BCE5-5F3AB0355BF2}" srcOrd="1" destOrd="0" presId="urn:microsoft.com/office/officeart/2008/layout/HorizontalMultiLevelHierarchy#13"/>
    <dgm:cxn modelId="{A310F975-5B21-A944-9351-348D3E04C159}" type="presParOf" srcId="{7B40AE63-0EA3-0747-BCE5-5F3AB0355BF2}" destId="{C852AF5D-E3CA-F844-B775-08DD6E6FB940}" srcOrd="0" destOrd="0" presId="urn:microsoft.com/office/officeart/2008/layout/HorizontalMultiLevelHierarchy#13"/>
    <dgm:cxn modelId="{9F50A4E3-CC8A-C74A-872C-489F3AFC2040}" type="presParOf" srcId="{7B40AE63-0EA3-0747-BCE5-5F3AB0355BF2}" destId="{30463D07-8E7F-3146-97CE-76CE82648742}" srcOrd="1" destOrd="0" presId="urn:microsoft.com/office/officeart/2008/layout/HorizontalMultiLevelHierarchy#13"/>
    <dgm:cxn modelId="{AAA8ABA6-E5FB-504E-A13B-EC2A04B999B8}" type="presParOf" srcId="{551EC4E6-AE1D-DD43-B7C4-D7EFBEA2E636}" destId="{93180932-306E-E545-95F9-2A5635FDC9F1}" srcOrd="2" destOrd="0" presId="urn:microsoft.com/office/officeart/2008/layout/HorizontalMultiLevelHierarchy#13"/>
    <dgm:cxn modelId="{D016C289-F0F0-5A40-97C4-B47FA73C2BB0}" type="presParOf" srcId="{93180932-306E-E545-95F9-2A5635FDC9F1}" destId="{7A2CD5A7-70D6-DE44-803D-0740544CB367}" srcOrd="0" destOrd="0" presId="urn:microsoft.com/office/officeart/2008/layout/HorizontalMultiLevelHierarchy#13"/>
    <dgm:cxn modelId="{A53EC9C4-9B2B-3949-8124-CF7DA8E9F134}" type="presParOf" srcId="{551EC4E6-AE1D-DD43-B7C4-D7EFBEA2E636}" destId="{A0C9905E-6DBF-7645-94A7-C4BCDADC46B9}" srcOrd="3" destOrd="0" presId="urn:microsoft.com/office/officeart/2008/layout/HorizontalMultiLevelHierarchy#13"/>
    <dgm:cxn modelId="{67FB98A7-3FA2-9840-85ED-61FDD6D55339}" type="presParOf" srcId="{A0C9905E-6DBF-7645-94A7-C4BCDADC46B9}" destId="{D3E2E567-EC04-E743-9B8C-985408EA1058}" srcOrd="0" destOrd="0" presId="urn:microsoft.com/office/officeart/2008/layout/HorizontalMultiLevelHierarchy#13"/>
    <dgm:cxn modelId="{F67D581B-D66C-3640-A662-242F5BFB9DF8}" type="presParOf" srcId="{A0C9905E-6DBF-7645-94A7-C4BCDADC46B9}" destId="{1488A531-D252-B440-B1DA-4363F37F8970}" srcOrd="1" destOrd="0" presId="urn:microsoft.com/office/officeart/2008/layout/HorizontalMultiLevelHierarchy#13"/>
    <dgm:cxn modelId="{7AD103FA-76E6-5B47-A4ED-C8A442797043}" type="presParOf" srcId="{551EC4E6-AE1D-DD43-B7C4-D7EFBEA2E636}" destId="{1F2800E8-CF94-FD43-8D0E-7E4B278315B1}" srcOrd="4" destOrd="0" presId="urn:microsoft.com/office/officeart/2008/layout/HorizontalMultiLevelHierarchy#13"/>
    <dgm:cxn modelId="{4531F65F-EFA5-4A43-9BB4-67FDA4D2CF93}" type="presParOf" srcId="{1F2800E8-CF94-FD43-8D0E-7E4B278315B1}" destId="{938A9782-2B6B-8141-99DA-6568305E0C38}" srcOrd="0" destOrd="0" presId="urn:microsoft.com/office/officeart/2008/layout/HorizontalMultiLevelHierarchy#13"/>
    <dgm:cxn modelId="{BE897282-FFE5-A941-8B13-C3EC1422BAA0}" type="presParOf" srcId="{551EC4E6-AE1D-DD43-B7C4-D7EFBEA2E636}" destId="{7377E58F-198D-DE48-B3AF-2D2AF67C403D}" srcOrd="5" destOrd="0" presId="urn:microsoft.com/office/officeart/2008/layout/HorizontalMultiLevelHierarchy#13"/>
    <dgm:cxn modelId="{5578E698-BB0F-634F-A917-A1D643ACCD1E}" type="presParOf" srcId="{7377E58F-198D-DE48-B3AF-2D2AF67C403D}" destId="{1C998B4A-F8C8-5D49-862A-38B9C7611407}" srcOrd="0" destOrd="0" presId="urn:microsoft.com/office/officeart/2008/layout/HorizontalMultiLevelHierarchy#13"/>
    <dgm:cxn modelId="{F7F2F50B-2281-6D4B-8562-46AA56AABD69}" type="presParOf" srcId="{7377E58F-198D-DE48-B3AF-2D2AF67C403D}" destId="{F9C8551A-E3F5-1A41-9D81-BA411262A93F}" srcOrd="1" destOrd="0" presId="urn:microsoft.com/office/officeart/2008/layout/HorizontalMultiLevelHierarchy#1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14" loCatId="" qsTypeId="urn:microsoft.com/office/officeart/2005/8/quickstyle/simple5#13" qsCatId="simple" csTypeId="urn:microsoft.com/office/officeart/2005/8/colors/accent0_1#13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8AAAE918-4536-E94C-BA62-593511662F21}" type="presOf" srcId="{45267C76-6276-B44A-878A-9D61B556EBD7}" destId="{1F2800E8-CF94-FD43-8D0E-7E4B278315B1}" srcOrd="0" destOrd="0" presId="urn:microsoft.com/office/officeart/2008/layout/HorizontalMultiLevelHierarchy#14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EFC4423B-54A8-2847-88ED-F9401216416C}" type="presOf" srcId="{45267C76-6276-B44A-878A-9D61B556EBD7}" destId="{938A9782-2B6B-8141-99DA-6568305E0C38}" srcOrd="1" destOrd="0" presId="urn:microsoft.com/office/officeart/2008/layout/HorizontalMultiLevelHierarchy#14"/>
    <dgm:cxn modelId="{6CEF1B40-1DFD-F345-9945-98CDB5E1DF46}" type="presOf" srcId="{BDC2CFA9-99C6-8347-9628-F8B57513FB8C}" destId="{7A2CD5A7-70D6-DE44-803D-0740544CB367}" srcOrd="1" destOrd="0" presId="urn:microsoft.com/office/officeart/2008/layout/HorizontalMultiLevelHierarchy#14"/>
    <dgm:cxn modelId="{BFF6D549-D1AF-F241-8BC0-980A3287E4A7}" type="presOf" srcId="{BDC2CFA9-99C6-8347-9628-F8B57513FB8C}" destId="{93180932-306E-E545-95F9-2A5635FDC9F1}" srcOrd="0" destOrd="0" presId="urn:microsoft.com/office/officeart/2008/layout/HorizontalMultiLevelHierarchy#14"/>
    <dgm:cxn modelId="{D2E1A36D-BD7C-C842-AE6D-CA3D7D35BE12}" type="presOf" srcId="{A73DCD64-89DF-3E4C-9543-0D417B51464E}" destId="{082A771F-69AF-7C4C-86CB-DF1CD8CB6581}" srcOrd="0" destOrd="0" presId="urn:microsoft.com/office/officeart/2008/layout/HorizontalMultiLevelHierarchy#14"/>
    <dgm:cxn modelId="{12F67F90-F801-8740-BF52-503A527E9BCA}" type="presOf" srcId="{2EFE4671-8583-3540-9262-1FC578B666F4}" destId="{3013142F-A3C7-F746-853E-2CA8B540A8DE}" srcOrd="0" destOrd="0" presId="urn:microsoft.com/office/officeart/2008/layout/HorizontalMultiLevelHierarchy#14"/>
    <dgm:cxn modelId="{ACB1469A-2A3F-F240-8BD2-47AB30B5B2E9}" type="presOf" srcId="{CC08C8E7-D5AB-9C4F-A78B-4A8C57EB2D22}" destId="{7111AE39-B455-7C4D-91F4-9E37E3822D07}" srcOrd="0" destOrd="0" presId="urn:microsoft.com/office/officeart/2008/layout/HorizontalMultiLevelHierarchy#14"/>
    <dgm:cxn modelId="{31FFFABD-BE8B-6E48-AC1E-0E77EB9ECC21}" type="presOf" srcId="{DD5BF61D-B843-C744-B9A9-3312A1287EF4}" destId="{C852AF5D-E3CA-F844-B775-08DD6E6FB940}" srcOrd="0" destOrd="0" presId="urn:microsoft.com/office/officeart/2008/layout/HorizontalMultiLevelHierarchy#14"/>
    <dgm:cxn modelId="{CF153DCB-BBEF-D84E-8623-248A6DC0D3FE}" type="presOf" srcId="{9BA062DA-6B7A-FC4F-B1BB-7CC4C74C72CE}" destId="{1C998B4A-F8C8-5D49-862A-38B9C7611407}" srcOrd="0" destOrd="0" presId="urn:microsoft.com/office/officeart/2008/layout/HorizontalMultiLevelHierarchy#14"/>
    <dgm:cxn modelId="{619522DB-90FC-0646-96CF-2D39D6599308}" type="presOf" srcId="{773FD5F0-F007-F148-886B-86E72F86266E}" destId="{D3E2E567-EC04-E743-9B8C-985408EA1058}" srcOrd="0" destOrd="0" presId="urn:microsoft.com/office/officeart/2008/layout/HorizontalMultiLevelHierarchy#14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0417DEE7-2E14-CE41-9798-D5B018A5C783}" type="presOf" srcId="{A73DCD64-89DF-3E4C-9543-0D417B51464E}" destId="{F726EDD3-E670-9B47-8786-4F599884289D}" srcOrd="1" destOrd="0" presId="urn:microsoft.com/office/officeart/2008/layout/HorizontalMultiLevelHierarchy#14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45A15BE9-A804-0144-9908-275B0F6F6CBC}" type="presParOf" srcId="{3013142F-A3C7-F746-853E-2CA8B540A8DE}" destId="{B764B132-0961-414E-B6FA-FB0C6C1C6CED}" srcOrd="0" destOrd="0" presId="urn:microsoft.com/office/officeart/2008/layout/HorizontalMultiLevelHierarchy#14"/>
    <dgm:cxn modelId="{B72A8C0D-1FF4-694B-8D09-5C71073CBB62}" type="presParOf" srcId="{B764B132-0961-414E-B6FA-FB0C6C1C6CED}" destId="{7111AE39-B455-7C4D-91F4-9E37E3822D07}" srcOrd="0" destOrd="0" presId="urn:microsoft.com/office/officeart/2008/layout/HorizontalMultiLevelHierarchy#14"/>
    <dgm:cxn modelId="{EF807E5E-F245-A746-A53B-9092157605BD}" type="presParOf" srcId="{B764B132-0961-414E-B6FA-FB0C6C1C6CED}" destId="{551EC4E6-AE1D-DD43-B7C4-D7EFBEA2E636}" srcOrd="1" destOrd="0" presId="urn:microsoft.com/office/officeart/2008/layout/HorizontalMultiLevelHierarchy#14"/>
    <dgm:cxn modelId="{62904C3F-2D69-DA49-936E-1D7385129284}" type="presParOf" srcId="{551EC4E6-AE1D-DD43-B7C4-D7EFBEA2E636}" destId="{082A771F-69AF-7C4C-86CB-DF1CD8CB6581}" srcOrd="0" destOrd="0" presId="urn:microsoft.com/office/officeart/2008/layout/HorizontalMultiLevelHierarchy#14"/>
    <dgm:cxn modelId="{A9374188-8C75-414D-B5E6-167905C22C5A}" type="presParOf" srcId="{082A771F-69AF-7C4C-86CB-DF1CD8CB6581}" destId="{F726EDD3-E670-9B47-8786-4F599884289D}" srcOrd="0" destOrd="0" presId="urn:microsoft.com/office/officeart/2008/layout/HorizontalMultiLevelHierarchy#14"/>
    <dgm:cxn modelId="{87357764-E412-3742-9022-FE59845D0E02}" type="presParOf" srcId="{551EC4E6-AE1D-DD43-B7C4-D7EFBEA2E636}" destId="{7B40AE63-0EA3-0747-BCE5-5F3AB0355BF2}" srcOrd="1" destOrd="0" presId="urn:microsoft.com/office/officeart/2008/layout/HorizontalMultiLevelHierarchy#14"/>
    <dgm:cxn modelId="{56CD31BA-4DE1-6240-B1A5-7EE8B49ECC0B}" type="presParOf" srcId="{7B40AE63-0EA3-0747-BCE5-5F3AB0355BF2}" destId="{C852AF5D-E3CA-F844-B775-08DD6E6FB940}" srcOrd="0" destOrd="0" presId="urn:microsoft.com/office/officeart/2008/layout/HorizontalMultiLevelHierarchy#14"/>
    <dgm:cxn modelId="{C995ED05-6786-4D40-8A13-CD9DC36DFEE7}" type="presParOf" srcId="{7B40AE63-0EA3-0747-BCE5-5F3AB0355BF2}" destId="{30463D07-8E7F-3146-97CE-76CE82648742}" srcOrd="1" destOrd="0" presId="urn:microsoft.com/office/officeart/2008/layout/HorizontalMultiLevelHierarchy#14"/>
    <dgm:cxn modelId="{7FBD285F-6E5F-DD49-B03B-3C959A8EE6AC}" type="presParOf" srcId="{551EC4E6-AE1D-DD43-B7C4-D7EFBEA2E636}" destId="{93180932-306E-E545-95F9-2A5635FDC9F1}" srcOrd="2" destOrd="0" presId="urn:microsoft.com/office/officeart/2008/layout/HorizontalMultiLevelHierarchy#14"/>
    <dgm:cxn modelId="{77BCB9E8-72A7-DF4E-A850-E63594A47CC9}" type="presParOf" srcId="{93180932-306E-E545-95F9-2A5635FDC9F1}" destId="{7A2CD5A7-70D6-DE44-803D-0740544CB367}" srcOrd="0" destOrd="0" presId="urn:microsoft.com/office/officeart/2008/layout/HorizontalMultiLevelHierarchy#14"/>
    <dgm:cxn modelId="{1D52CD86-7289-E644-A6E9-3B47058ACC02}" type="presParOf" srcId="{551EC4E6-AE1D-DD43-B7C4-D7EFBEA2E636}" destId="{A0C9905E-6DBF-7645-94A7-C4BCDADC46B9}" srcOrd="3" destOrd="0" presId="urn:microsoft.com/office/officeart/2008/layout/HorizontalMultiLevelHierarchy#14"/>
    <dgm:cxn modelId="{65CCB394-2338-464C-B920-E5EDDA11F818}" type="presParOf" srcId="{A0C9905E-6DBF-7645-94A7-C4BCDADC46B9}" destId="{D3E2E567-EC04-E743-9B8C-985408EA1058}" srcOrd="0" destOrd="0" presId="urn:microsoft.com/office/officeart/2008/layout/HorizontalMultiLevelHierarchy#14"/>
    <dgm:cxn modelId="{480D7E06-78A8-4E4A-918E-410BFDE8B84C}" type="presParOf" srcId="{A0C9905E-6DBF-7645-94A7-C4BCDADC46B9}" destId="{1488A531-D252-B440-B1DA-4363F37F8970}" srcOrd="1" destOrd="0" presId="urn:microsoft.com/office/officeart/2008/layout/HorizontalMultiLevelHierarchy#14"/>
    <dgm:cxn modelId="{900AD691-D24A-8A43-98D5-1AFCAFF002ED}" type="presParOf" srcId="{551EC4E6-AE1D-DD43-B7C4-D7EFBEA2E636}" destId="{1F2800E8-CF94-FD43-8D0E-7E4B278315B1}" srcOrd="4" destOrd="0" presId="urn:microsoft.com/office/officeart/2008/layout/HorizontalMultiLevelHierarchy#14"/>
    <dgm:cxn modelId="{4C73D6DB-8990-A149-819E-06061B40C63C}" type="presParOf" srcId="{1F2800E8-CF94-FD43-8D0E-7E4B278315B1}" destId="{938A9782-2B6B-8141-99DA-6568305E0C38}" srcOrd="0" destOrd="0" presId="urn:microsoft.com/office/officeart/2008/layout/HorizontalMultiLevelHierarchy#14"/>
    <dgm:cxn modelId="{EEDA4BB9-6398-154B-AD40-F1862269D386}" type="presParOf" srcId="{551EC4E6-AE1D-DD43-B7C4-D7EFBEA2E636}" destId="{7377E58F-198D-DE48-B3AF-2D2AF67C403D}" srcOrd="5" destOrd="0" presId="urn:microsoft.com/office/officeart/2008/layout/HorizontalMultiLevelHierarchy#14"/>
    <dgm:cxn modelId="{389FD903-D0FC-4547-8E43-356603D81364}" type="presParOf" srcId="{7377E58F-198D-DE48-B3AF-2D2AF67C403D}" destId="{1C998B4A-F8C8-5D49-862A-38B9C7611407}" srcOrd="0" destOrd="0" presId="urn:microsoft.com/office/officeart/2008/layout/HorizontalMultiLevelHierarchy#14"/>
    <dgm:cxn modelId="{55341E4A-2D3E-5541-997F-8251D4C94FBF}" type="presParOf" srcId="{7377E58F-198D-DE48-B3AF-2D2AF67C403D}" destId="{F9C8551A-E3F5-1A41-9D81-BA411262A93F}" srcOrd="1" destOrd="0" presId="urn:microsoft.com/office/officeart/2008/layout/HorizontalMultiLevelHierarchy#1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14" loCatId="" qsTypeId="urn:microsoft.com/office/officeart/2005/8/quickstyle/simple5#13" qsCatId="simple" csTypeId="urn:microsoft.com/office/officeart/2005/8/colors/accent0_1#13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8AAAE918-4536-E94C-BA62-593511662F21}" type="presOf" srcId="{45267C76-6276-B44A-878A-9D61B556EBD7}" destId="{1F2800E8-CF94-FD43-8D0E-7E4B278315B1}" srcOrd="0" destOrd="0" presId="urn:microsoft.com/office/officeart/2008/layout/HorizontalMultiLevelHierarchy#14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EFC4423B-54A8-2847-88ED-F9401216416C}" type="presOf" srcId="{45267C76-6276-B44A-878A-9D61B556EBD7}" destId="{938A9782-2B6B-8141-99DA-6568305E0C38}" srcOrd="1" destOrd="0" presId="urn:microsoft.com/office/officeart/2008/layout/HorizontalMultiLevelHierarchy#14"/>
    <dgm:cxn modelId="{6CEF1B40-1DFD-F345-9945-98CDB5E1DF46}" type="presOf" srcId="{BDC2CFA9-99C6-8347-9628-F8B57513FB8C}" destId="{7A2CD5A7-70D6-DE44-803D-0740544CB367}" srcOrd="1" destOrd="0" presId="urn:microsoft.com/office/officeart/2008/layout/HorizontalMultiLevelHierarchy#14"/>
    <dgm:cxn modelId="{BFF6D549-D1AF-F241-8BC0-980A3287E4A7}" type="presOf" srcId="{BDC2CFA9-99C6-8347-9628-F8B57513FB8C}" destId="{93180932-306E-E545-95F9-2A5635FDC9F1}" srcOrd="0" destOrd="0" presId="urn:microsoft.com/office/officeart/2008/layout/HorizontalMultiLevelHierarchy#14"/>
    <dgm:cxn modelId="{D2E1A36D-BD7C-C842-AE6D-CA3D7D35BE12}" type="presOf" srcId="{A73DCD64-89DF-3E4C-9543-0D417B51464E}" destId="{082A771F-69AF-7C4C-86CB-DF1CD8CB6581}" srcOrd="0" destOrd="0" presId="urn:microsoft.com/office/officeart/2008/layout/HorizontalMultiLevelHierarchy#14"/>
    <dgm:cxn modelId="{12F67F90-F801-8740-BF52-503A527E9BCA}" type="presOf" srcId="{2EFE4671-8583-3540-9262-1FC578B666F4}" destId="{3013142F-A3C7-F746-853E-2CA8B540A8DE}" srcOrd="0" destOrd="0" presId="urn:microsoft.com/office/officeart/2008/layout/HorizontalMultiLevelHierarchy#14"/>
    <dgm:cxn modelId="{ACB1469A-2A3F-F240-8BD2-47AB30B5B2E9}" type="presOf" srcId="{CC08C8E7-D5AB-9C4F-A78B-4A8C57EB2D22}" destId="{7111AE39-B455-7C4D-91F4-9E37E3822D07}" srcOrd="0" destOrd="0" presId="urn:microsoft.com/office/officeart/2008/layout/HorizontalMultiLevelHierarchy#14"/>
    <dgm:cxn modelId="{31FFFABD-BE8B-6E48-AC1E-0E77EB9ECC21}" type="presOf" srcId="{DD5BF61D-B843-C744-B9A9-3312A1287EF4}" destId="{C852AF5D-E3CA-F844-B775-08DD6E6FB940}" srcOrd="0" destOrd="0" presId="urn:microsoft.com/office/officeart/2008/layout/HorizontalMultiLevelHierarchy#14"/>
    <dgm:cxn modelId="{CF153DCB-BBEF-D84E-8623-248A6DC0D3FE}" type="presOf" srcId="{9BA062DA-6B7A-FC4F-B1BB-7CC4C74C72CE}" destId="{1C998B4A-F8C8-5D49-862A-38B9C7611407}" srcOrd="0" destOrd="0" presId="urn:microsoft.com/office/officeart/2008/layout/HorizontalMultiLevelHierarchy#14"/>
    <dgm:cxn modelId="{619522DB-90FC-0646-96CF-2D39D6599308}" type="presOf" srcId="{773FD5F0-F007-F148-886B-86E72F86266E}" destId="{D3E2E567-EC04-E743-9B8C-985408EA1058}" srcOrd="0" destOrd="0" presId="urn:microsoft.com/office/officeart/2008/layout/HorizontalMultiLevelHierarchy#14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0417DEE7-2E14-CE41-9798-D5B018A5C783}" type="presOf" srcId="{A73DCD64-89DF-3E4C-9543-0D417B51464E}" destId="{F726EDD3-E670-9B47-8786-4F599884289D}" srcOrd="1" destOrd="0" presId="urn:microsoft.com/office/officeart/2008/layout/HorizontalMultiLevelHierarchy#14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45A15BE9-A804-0144-9908-275B0F6F6CBC}" type="presParOf" srcId="{3013142F-A3C7-F746-853E-2CA8B540A8DE}" destId="{B764B132-0961-414E-B6FA-FB0C6C1C6CED}" srcOrd="0" destOrd="0" presId="urn:microsoft.com/office/officeart/2008/layout/HorizontalMultiLevelHierarchy#14"/>
    <dgm:cxn modelId="{B72A8C0D-1FF4-694B-8D09-5C71073CBB62}" type="presParOf" srcId="{B764B132-0961-414E-B6FA-FB0C6C1C6CED}" destId="{7111AE39-B455-7C4D-91F4-9E37E3822D07}" srcOrd="0" destOrd="0" presId="urn:microsoft.com/office/officeart/2008/layout/HorizontalMultiLevelHierarchy#14"/>
    <dgm:cxn modelId="{EF807E5E-F245-A746-A53B-9092157605BD}" type="presParOf" srcId="{B764B132-0961-414E-B6FA-FB0C6C1C6CED}" destId="{551EC4E6-AE1D-DD43-B7C4-D7EFBEA2E636}" srcOrd="1" destOrd="0" presId="urn:microsoft.com/office/officeart/2008/layout/HorizontalMultiLevelHierarchy#14"/>
    <dgm:cxn modelId="{62904C3F-2D69-DA49-936E-1D7385129284}" type="presParOf" srcId="{551EC4E6-AE1D-DD43-B7C4-D7EFBEA2E636}" destId="{082A771F-69AF-7C4C-86CB-DF1CD8CB6581}" srcOrd="0" destOrd="0" presId="urn:microsoft.com/office/officeart/2008/layout/HorizontalMultiLevelHierarchy#14"/>
    <dgm:cxn modelId="{A9374188-8C75-414D-B5E6-167905C22C5A}" type="presParOf" srcId="{082A771F-69AF-7C4C-86CB-DF1CD8CB6581}" destId="{F726EDD3-E670-9B47-8786-4F599884289D}" srcOrd="0" destOrd="0" presId="urn:microsoft.com/office/officeart/2008/layout/HorizontalMultiLevelHierarchy#14"/>
    <dgm:cxn modelId="{87357764-E412-3742-9022-FE59845D0E02}" type="presParOf" srcId="{551EC4E6-AE1D-DD43-B7C4-D7EFBEA2E636}" destId="{7B40AE63-0EA3-0747-BCE5-5F3AB0355BF2}" srcOrd="1" destOrd="0" presId="urn:microsoft.com/office/officeart/2008/layout/HorizontalMultiLevelHierarchy#14"/>
    <dgm:cxn modelId="{56CD31BA-4DE1-6240-B1A5-7EE8B49ECC0B}" type="presParOf" srcId="{7B40AE63-0EA3-0747-BCE5-5F3AB0355BF2}" destId="{C852AF5D-E3CA-F844-B775-08DD6E6FB940}" srcOrd="0" destOrd="0" presId="urn:microsoft.com/office/officeart/2008/layout/HorizontalMultiLevelHierarchy#14"/>
    <dgm:cxn modelId="{C995ED05-6786-4D40-8A13-CD9DC36DFEE7}" type="presParOf" srcId="{7B40AE63-0EA3-0747-BCE5-5F3AB0355BF2}" destId="{30463D07-8E7F-3146-97CE-76CE82648742}" srcOrd="1" destOrd="0" presId="urn:microsoft.com/office/officeart/2008/layout/HorizontalMultiLevelHierarchy#14"/>
    <dgm:cxn modelId="{7FBD285F-6E5F-DD49-B03B-3C959A8EE6AC}" type="presParOf" srcId="{551EC4E6-AE1D-DD43-B7C4-D7EFBEA2E636}" destId="{93180932-306E-E545-95F9-2A5635FDC9F1}" srcOrd="2" destOrd="0" presId="urn:microsoft.com/office/officeart/2008/layout/HorizontalMultiLevelHierarchy#14"/>
    <dgm:cxn modelId="{77BCB9E8-72A7-DF4E-A850-E63594A47CC9}" type="presParOf" srcId="{93180932-306E-E545-95F9-2A5635FDC9F1}" destId="{7A2CD5A7-70D6-DE44-803D-0740544CB367}" srcOrd="0" destOrd="0" presId="urn:microsoft.com/office/officeart/2008/layout/HorizontalMultiLevelHierarchy#14"/>
    <dgm:cxn modelId="{1D52CD86-7289-E644-A6E9-3B47058ACC02}" type="presParOf" srcId="{551EC4E6-AE1D-DD43-B7C4-D7EFBEA2E636}" destId="{A0C9905E-6DBF-7645-94A7-C4BCDADC46B9}" srcOrd="3" destOrd="0" presId="urn:microsoft.com/office/officeart/2008/layout/HorizontalMultiLevelHierarchy#14"/>
    <dgm:cxn modelId="{65CCB394-2338-464C-B920-E5EDDA11F818}" type="presParOf" srcId="{A0C9905E-6DBF-7645-94A7-C4BCDADC46B9}" destId="{D3E2E567-EC04-E743-9B8C-985408EA1058}" srcOrd="0" destOrd="0" presId="urn:microsoft.com/office/officeart/2008/layout/HorizontalMultiLevelHierarchy#14"/>
    <dgm:cxn modelId="{480D7E06-78A8-4E4A-918E-410BFDE8B84C}" type="presParOf" srcId="{A0C9905E-6DBF-7645-94A7-C4BCDADC46B9}" destId="{1488A531-D252-B440-B1DA-4363F37F8970}" srcOrd="1" destOrd="0" presId="urn:microsoft.com/office/officeart/2008/layout/HorizontalMultiLevelHierarchy#14"/>
    <dgm:cxn modelId="{900AD691-D24A-8A43-98D5-1AFCAFF002ED}" type="presParOf" srcId="{551EC4E6-AE1D-DD43-B7C4-D7EFBEA2E636}" destId="{1F2800E8-CF94-FD43-8D0E-7E4B278315B1}" srcOrd="4" destOrd="0" presId="urn:microsoft.com/office/officeart/2008/layout/HorizontalMultiLevelHierarchy#14"/>
    <dgm:cxn modelId="{4C73D6DB-8990-A149-819E-06061B40C63C}" type="presParOf" srcId="{1F2800E8-CF94-FD43-8D0E-7E4B278315B1}" destId="{938A9782-2B6B-8141-99DA-6568305E0C38}" srcOrd="0" destOrd="0" presId="urn:microsoft.com/office/officeart/2008/layout/HorizontalMultiLevelHierarchy#14"/>
    <dgm:cxn modelId="{EEDA4BB9-6398-154B-AD40-F1862269D386}" type="presParOf" srcId="{551EC4E6-AE1D-DD43-B7C4-D7EFBEA2E636}" destId="{7377E58F-198D-DE48-B3AF-2D2AF67C403D}" srcOrd="5" destOrd="0" presId="urn:microsoft.com/office/officeart/2008/layout/HorizontalMultiLevelHierarchy#14"/>
    <dgm:cxn modelId="{389FD903-D0FC-4547-8E43-356603D81364}" type="presParOf" srcId="{7377E58F-198D-DE48-B3AF-2D2AF67C403D}" destId="{1C998B4A-F8C8-5D49-862A-38B9C7611407}" srcOrd="0" destOrd="0" presId="urn:microsoft.com/office/officeart/2008/layout/HorizontalMultiLevelHierarchy#14"/>
    <dgm:cxn modelId="{55341E4A-2D3E-5541-997F-8251D4C94FBF}" type="presParOf" srcId="{7377E58F-198D-DE48-B3AF-2D2AF67C403D}" destId="{F9C8551A-E3F5-1A41-9D81-BA411262A93F}" srcOrd="1" destOrd="0" presId="urn:microsoft.com/office/officeart/2008/layout/HorizontalMultiLevelHierarchy#1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16" loCatId="" qsTypeId="urn:microsoft.com/office/officeart/2005/8/quickstyle/simple5#15" qsCatId="simple" csTypeId="urn:microsoft.com/office/officeart/2005/8/colors/accent0_1#15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B3994808-0136-024D-8FAA-1AB9369702CC}" type="presOf" srcId="{BDC2CFA9-99C6-8347-9628-F8B57513FB8C}" destId="{93180932-306E-E545-95F9-2A5635FDC9F1}" srcOrd="0" destOrd="0" presId="urn:microsoft.com/office/officeart/2008/layout/HorizontalMultiLevelHierarchy#16"/>
    <dgm:cxn modelId="{447C6210-7E80-8141-AA8E-81516F0A81F8}" type="presOf" srcId="{CC08C8E7-D5AB-9C4F-A78B-4A8C57EB2D22}" destId="{7111AE39-B455-7C4D-91F4-9E37E3822D07}" srcOrd="0" destOrd="0" presId="urn:microsoft.com/office/officeart/2008/layout/HorizontalMultiLevelHierarchy#16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15CCED17-07D2-5E49-8A6F-3B0F9B139EFE}" type="presOf" srcId="{45267C76-6276-B44A-878A-9D61B556EBD7}" destId="{1F2800E8-CF94-FD43-8D0E-7E4B278315B1}" srcOrd="0" destOrd="0" presId="urn:microsoft.com/office/officeart/2008/layout/HorizontalMultiLevelHierarchy#16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1308F95A-95CD-0F46-B887-AF301AAE2135}" type="presOf" srcId="{DD5BF61D-B843-C744-B9A9-3312A1287EF4}" destId="{C852AF5D-E3CA-F844-B775-08DD6E6FB940}" srcOrd="0" destOrd="0" presId="urn:microsoft.com/office/officeart/2008/layout/HorizontalMultiLevelHierarchy#16"/>
    <dgm:cxn modelId="{1C316772-D3F3-8A42-A4B8-7DC0D59B547A}" type="presOf" srcId="{45267C76-6276-B44A-878A-9D61B556EBD7}" destId="{938A9782-2B6B-8141-99DA-6568305E0C38}" srcOrd="1" destOrd="0" presId="urn:microsoft.com/office/officeart/2008/layout/HorizontalMultiLevelHierarchy#16"/>
    <dgm:cxn modelId="{7CF75385-E1DB-2248-BBFA-13358AEFC818}" type="presOf" srcId="{A73DCD64-89DF-3E4C-9543-0D417B51464E}" destId="{082A771F-69AF-7C4C-86CB-DF1CD8CB6581}" srcOrd="0" destOrd="0" presId="urn:microsoft.com/office/officeart/2008/layout/HorizontalMultiLevelHierarchy#16"/>
    <dgm:cxn modelId="{8DB0029B-D999-8C43-8B1E-E58AF622DC91}" type="presOf" srcId="{9BA062DA-6B7A-FC4F-B1BB-7CC4C74C72CE}" destId="{1C998B4A-F8C8-5D49-862A-38B9C7611407}" srcOrd="0" destOrd="0" presId="urn:microsoft.com/office/officeart/2008/layout/HorizontalMultiLevelHierarchy#16"/>
    <dgm:cxn modelId="{BC2468A1-744A-4B47-934A-BBCD51299129}" type="presOf" srcId="{BDC2CFA9-99C6-8347-9628-F8B57513FB8C}" destId="{7A2CD5A7-70D6-DE44-803D-0740544CB367}" srcOrd="1" destOrd="0" presId="urn:microsoft.com/office/officeart/2008/layout/HorizontalMultiLevelHierarchy#16"/>
    <dgm:cxn modelId="{052971CB-1213-F44B-AD22-2DF49D97D281}" type="presOf" srcId="{2EFE4671-8583-3540-9262-1FC578B666F4}" destId="{3013142F-A3C7-F746-853E-2CA8B540A8DE}" srcOrd="0" destOrd="0" presId="urn:microsoft.com/office/officeart/2008/layout/HorizontalMultiLevelHierarchy#16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1F610EE5-F358-5D4B-A619-8ACDFED7963E}" type="presOf" srcId="{A73DCD64-89DF-3E4C-9543-0D417B51464E}" destId="{F726EDD3-E670-9B47-8786-4F599884289D}" srcOrd="1" destOrd="0" presId="urn:microsoft.com/office/officeart/2008/layout/HorizontalMultiLevelHierarchy#16"/>
    <dgm:cxn modelId="{BD6F13F4-45FD-174B-B3D6-EFEDF89F43A3}" type="presOf" srcId="{773FD5F0-F007-F148-886B-86E72F86266E}" destId="{D3E2E567-EC04-E743-9B8C-985408EA1058}" srcOrd="0" destOrd="0" presId="urn:microsoft.com/office/officeart/2008/layout/HorizontalMultiLevelHierarchy#16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B75EC002-545B-3F45-9215-8DBAC7D5762A}" type="presParOf" srcId="{3013142F-A3C7-F746-853E-2CA8B540A8DE}" destId="{B764B132-0961-414E-B6FA-FB0C6C1C6CED}" srcOrd="0" destOrd="0" presId="urn:microsoft.com/office/officeart/2008/layout/HorizontalMultiLevelHierarchy#16"/>
    <dgm:cxn modelId="{32E91C20-189E-B146-BA0F-769A72E5204B}" type="presParOf" srcId="{B764B132-0961-414E-B6FA-FB0C6C1C6CED}" destId="{7111AE39-B455-7C4D-91F4-9E37E3822D07}" srcOrd="0" destOrd="0" presId="urn:microsoft.com/office/officeart/2008/layout/HorizontalMultiLevelHierarchy#16"/>
    <dgm:cxn modelId="{E34FEC57-5A0C-354B-9025-530D9F7C6983}" type="presParOf" srcId="{B764B132-0961-414E-B6FA-FB0C6C1C6CED}" destId="{551EC4E6-AE1D-DD43-B7C4-D7EFBEA2E636}" srcOrd="1" destOrd="0" presId="urn:microsoft.com/office/officeart/2008/layout/HorizontalMultiLevelHierarchy#16"/>
    <dgm:cxn modelId="{CC6805E7-8F27-7346-BEA2-A9419F636D5E}" type="presParOf" srcId="{551EC4E6-AE1D-DD43-B7C4-D7EFBEA2E636}" destId="{082A771F-69AF-7C4C-86CB-DF1CD8CB6581}" srcOrd="0" destOrd="0" presId="urn:microsoft.com/office/officeart/2008/layout/HorizontalMultiLevelHierarchy#16"/>
    <dgm:cxn modelId="{3D5526D2-FB68-7942-B285-78EF7BA18F7E}" type="presParOf" srcId="{082A771F-69AF-7C4C-86CB-DF1CD8CB6581}" destId="{F726EDD3-E670-9B47-8786-4F599884289D}" srcOrd="0" destOrd="0" presId="urn:microsoft.com/office/officeart/2008/layout/HorizontalMultiLevelHierarchy#16"/>
    <dgm:cxn modelId="{A3444D47-60B6-F443-8C4A-8C5241AD7051}" type="presParOf" srcId="{551EC4E6-AE1D-DD43-B7C4-D7EFBEA2E636}" destId="{7B40AE63-0EA3-0747-BCE5-5F3AB0355BF2}" srcOrd="1" destOrd="0" presId="urn:microsoft.com/office/officeart/2008/layout/HorizontalMultiLevelHierarchy#16"/>
    <dgm:cxn modelId="{12305CF7-C5EB-3141-A6AD-5DA287EF21DB}" type="presParOf" srcId="{7B40AE63-0EA3-0747-BCE5-5F3AB0355BF2}" destId="{C852AF5D-E3CA-F844-B775-08DD6E6FB940}" srcOrd="0" destOrd="0" presId="urn:microsoft.com/office/officeart/2008/layout/HorizontalMultiLevelHierarchy#16"/>
    <dgm:cxn modelId="{45F24E22-46F0-DE45-9A26-6DEEAAFA0764}" type="presParOf" srcId="{7B40AE63-0EA3-0747-BCE5-5F3AB0355BF2}" destId="{30463D07-8E7F-3146-97CE-76CE82648742}" srcOrd="1" destOrd="0" presId="urn:microsoft.com/office/officeart/2008/layout/HorizontalMultiLevelHierarchy#16"/>
    <dgm:cxn modelId="{81309613-4B83-6349-AC10-BDDF44F1DE9A}" type="presParOf" srcId="{551EC4E6-AE1D-DD43-B7C4-D7EFBEA2E636}" destId="{93180932-306E-E545-95F9-2A5635FDC9F1}" srcOrd="2" destOrd="0" presId="urn:microsoft.com/office/officeart/2008/layout/HorizontalMultiLevelHierarchy#16"/>
    <dgm:cxn modelId="{351AF82B-8431-E24F-B369-DC3F8F8E3F9A}" type="presParOf" srcId="{93180932-306E-E545-95F9-2A5635FDC9F1}" destId="{7A2CD5A7-70D6-DE44-803D-0740544CB367}" srcOrd="0" destOrd="0" presId="urn:microsoft.com/office/officeart/2008/layout/HorizontalMultiLevelHierarchy#16"/>
    <dgm:cxn modelId="{1510C8AB-843D-DE47-B67B-FC488011CC0C}" type="presParOf" srcId="{551EC4E6-AE1D-DD43-B7C4-D7EFBEA2E636}" destId="{A0C9905E-6DBF-7645-94A7-C4BCDADC46B9}" srcOrd="3" destOrd="0" presId="urn:microsoft.com/office/officeart/2008/layout/HorizontalMultiLevelHierarchy#16"/>
    <dgm:cxn modelId="{EF2661CF-2B95-1745-B5EF-9437FE3FDA61}" type="presParOf" srcId="{A0C9905E-6DBF-7645-94A7-C4BCDADC46B9}" destId="{D3E2E567-EC04-E743-9B8C-985408EA1058}" srcOrd="0" destOrd="0" presId="urn:microsoft.com/office/officeart/2008/layout/HorizontalMultiLevelHierarchy#16"/>
    <dgm:cxn modelId="{8A226C2B-C4CF-874F-8452-00484905B64F}" type="presParOf" srcId="{A0C9905E-6DBF-7645-94A7-C4BCDADC46B9}" destId="{1488A531-D252-B440-B1DA-4363F37F8970}" srcOrd="1" destOrd="0" presId="urn:microsoft.com/office/officeart/2008/layout/HorizontalMultiLevelHierarchy#16"/>
    <dgm:cxn modelId="{293068B0-82AC-5B4B-AB0D-929D70BFB700}" type="presParOf" srcId="{551EC4E6-AE1D-DD43-B7C4-D7EFBEA2E636}" destId="{1F2800E8-CF94-FD43-8D0E-7E4B278315B1}" srcOrd="4" destOrd="0" presId="urn:microsoft.com/office/officeart/2008/layout/HorizontalMultiLevelHierarchy#16"/>
    <dgm:cxn modelId="{1085330F-8836-A840-9874-F912B3015876}" type="presParOf" srcId="{1F2800E8-CF94-FD43-8D0E-7E4B278315B1}" destId="{938A9782-2B6B-8141-99DA-6568305E0C38}" srcOrd="0" destOrd="0" presId="urn:microsoft.com/office/officeart/2008/layout/HorizontalMultiLevelHierarchy#16"/>
    <dgm:cxn modelId="{2C0CBC71-15DE-914B-98CD-5FFCE15F4497}" type="presParOf" srcId="{551EC4E6-AE1D-DD43-B7C4-D7EFBEA2E636}" destId="{7377E58F-198D-DE48-B3AF-2D2AF67C403D}" srcOrd="5" destOrd="0" presId="urn:microsoft.com/office/officeart/2008/layout/HorizontalMultiLevelHierarchy#16"/>
    <dgm:cxn modelId="{0D2A0652-305E-1547-9767-BDEDCFF935A2}" type="presParOf" srcId="{7377E58F-198D-DE48-B3AF-2D2AF67C403D}" destId="{1C998B4A-F8C8-5D49-862A-38B9C7611407}" srcOrd="0" destOrd="0" presId="urn:microsoft.com/office/officeart/2008/layout/HorizontalMultiLevelHierarchy#16"/>
    <dgm:cxn modelId="{772D65FB-45BC-7647-B7C9-171760BF1E69}" type="presParOf" srcId="{7377E58F-198D-DE48-B3AF-2D2AF67C403D}" destId="{F9C8551A-E3F5-1A41-9D81-BA411262A93F}" srcOrd="1" destOrd="0" presId="urn:microsoft.com/office/officeart/2008/layout/HorizontalMultiLevelHierarchy#1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17" loCatId="" qsTypeId="urn:microsoft.com/office/officeart/2005/8/quickstyle/simple5#16" qsCatId="simple" csTypeId="urn:microsoft.com/office/officeart/2005/8/colors/accent0_1#16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08A80420-564B-2C4E-9556-60D3814264F7}" type="presOf" srcId="{DD5BF61D-B843-C744-B9A9-3312A1287EF4}" destId="{C852AF5D-E3CA-F844-B775-08DD6E6FB940}" srcOrd="0" destOrd="0" presId="urn:microsoft.com/office/officeart/2008/layout/HorizontalMultiLevelHierarchy#17"/>
    <dgm:cxn modelId="{EC900F27-DA92-A846-8DCC-32D774CC6A7B}" type="presOf" srcId="{BDC2CFA9-99C6-8347-9628-F8B57513FB8C}" destId="{93180932-306E-E545-95F9-2A5635FDC9F1}" srcOrd="0" destOrd="0" presId="urn:microsoft.com/office/officeart/2008/layout/HorizontalMultiLevelHierarchy#17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1AB3F82E-9F11-C94A-AC90-EEF1420D49EE}" type="presOf" srcId="{45267C76-6276-B44A-878A-9D61B556EBD7}" destId="{938A9782-2B6B-8141-99DA-6568305E0C38}" srcOrd="1" destOrd="0" presId="urn:microsoft.com/office/officeart/2008/layout/HorizontalMultiLevelHierarchy#17"/>
    <dgm:cxn modelId="{AA471D34-994C-6F40-B455-59755359F9EF}" type="presOf" srcId="{A73DCD64-89DF-3E4C-9543-0D417B51464E}" destId="{F726EDD3-E670-9B47-8786-4F599884289D}" srcOrd="1" destOrd="0" presId="urn:microsoft.com/office/officeart/2008/layout/HorizontalMultiLevelHierarchy#17"/>
    <dgm:cxn modelId="{B8F6AD40-6C7B-5348-99A4-20631CAFEC45}" type="presOf" srcId="{773FD5F0-F007-F148-886B-86E72F86266E}" destId="{D3E2E567-EC04-E743-9B8C-985408EA1058}" srcOrd="0" destOrd="0" presId="urn:microsoft.com/office/officeart/2008/layout/HorizontalMultiLevelHierarchy#17"/>
    <dgm:cxn modelId="{5FE0FC41-F64E-BD44-A939-260E751963AB}" type="presOf" srcId="{A73DCD64-89DF-3E4C-9543-0D417B51464E}" destId="{082A771F-69AF-7C4C-86CB-DF1CD8CB6581}" srcOrd="0" destOrd="0" presId="urn:microsoft.com/office/officeart/2008/layout/HorizontalMultiLevelHierarchy#17"/>
    <dgm:cxn modelId="{8D1EF34A-FCA8-D648-8547-3F8C120835D1}" type="presOf" srcId="{9BA062DA-6B7A-FC4F-B1BB-7CC4C74C72CE}" destId="{1C998B4A-F8C8-5D49-862A-38B9C7611407}" srcOrd="0" destOrd="0" presId="urn:microsoft.com/office/officeart/2008/layout/HorizontalMultiLevelHierarchy#17"/>
    <dgm:cxn modelId="{33D39B5C-DEE7-B943-AB76-BC6C950B4CB8}" type="presOf" srcId="{BDC2CFA9-99C6-8347-9628-F8B57513FB8C}" destId="{7A2CD5A7-70D6-DE44-803D-0740544CB367}" srcOrd="1" destOrd="0" presId="urn:microsoft.com/office/officeart/2008/layout/HorizontalMultiLevelHierarchy#17"/>
    <dgm:cxn modelId="{C8A36A69-4215-B541-8334-6FD14A1788E9}" type="presOf" srcId="{CC08C8E7-D5AB-9C4F-A78B-4A8C57EB2D22}" destId="{7111AE39-B455-7C4D-91F4-9E37E3822D07}" srcOrd="0" destOrd="0" presId="urn:microsoft.com/office/officeart/2008/layout/HorizontalMultiLevelHierarchy#17"/>
    <dgm:cxn modelId="{ECABA3C1-ED9F-8B46-BD96-EC7BC8AC7D52}" type="presOf" srcId="{2EFE4671-8583-3540-9262-1FC578B666F4}" destId="{3013142F-A3C7-F746-853E-2CA8B540A8DE}" srcOrd="0" destOrd="0" presId="urn:microsoft.com/office/officeart/2008/layout/HorizontalMultiLevelHierarchy#17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900B6FF2-7C8E-C941-A7A9-A88323368D6B}" type="presOf" srcId="{45267C76-6276-B44A-878A-9D61B556EBD7}" destId="{1F2800E8-CF94-FD43-8D0E-7E4B278315B1}" srcOrd="0" destOrd="0" presId="urn:microsoft.com/office/officeart/2008/layout/HorizontalMultiLevelHierarchy#17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148EDD2E-CA8A-484B-B13A-A0A8BDD99F4A}" type="presParOf" srcId="{3013142F-A3C7-F746-853E-2CA8B540A8DE}" destId="{B764B132-0961-414E-B6FA-FB0C6C1C6CED}" srcOrd="0" destOrd="0" presId="urn:microsoft.com/office/officeart/2008/layout/HorizontalMultiLevelHierarchy#17"/>
    <dgm:cxn modelId="{7093E1CB-07B3-4242-8EAF-8F7F5501454C}" type="presParOf" srcId="{B764B132-0961-414E-B6FA-FB0C6C1C6CED}" destId="{7111AE39-B455-7C4D-91F4-9E37E3822D07}" srcOrd="0" destOrd="0" presId="urn:microsoft.com/office/officeart/2008/layout/HorizontalMultiLevelHierarchy#17"/>
    <dgm:cxn modelId="{E41283DC-21C5-2248-B39E-7ED904DDB97A}" type="presParOf" srcId="{B764B132-0961-414E-B6FA-FB0C6C1C6CED}" destId="{551EC4E6-AE1D-DD43-B7C4-D7EFBEA2E636}" srcOrd="1" destOrd="0" presId="urn:microsoft.com/office/officeart/2008/layout/HorizontalMultiLevelHierarchy#17"/>
    <dgm:cxn modelId="{4F6C5BEB-C071-4945-B3E2-A85C615A6FF3}" type="presParOf" srcId="{551EC4E6-AE1D-DD43-B7C4-D7EFBEA2E636}" destId="{082A771F-69AF-7C4C-86CB-DF1CD8CB6581}" srcOrd="0" destOrd="0" presId="urn:microsoft.com/office/officeart/2008/layout/HorizontalMultiLevelHierarchy#17"/>
    <dgm:cxn modelId="{F45D329B-8146-3B40-B1E3-D74954A84095}" type="presParOf" srcId="{082A771F-69AF-7C4C-86CB-DF1CD8CB6581}" destId="{F726EDD3-E670-9B47-8786-4F599884289D}" srcOrd="0" destOrd="0" presId="urn:microsoft.com/office/officeart/2008/layout/HorizontalMultiLevelHierarchy#17"/>
    <dgm:cxn modelId="{4A041764-09C6-884A-BD6A-0B056B0868D4}" type="presParOf" srcId="{551EC4E6-AE1D-DD43-B7C4-D7EFBEA2E636}" destId="{7B40AE63-0EA3-0747-BCE5-5F3AB0355BF2}" srcOrd="1" destOrd="0" presId="urn:microsoft.com/office/officeart/2008/layout/HorizontalMultiLevelHierarchy#17"/>
    <dgm:cxn modelId="{9A24EBCF-41D0-2945-BA04-062FBDD94835}" type="presParOf" srcId="{7B40AE63-0EA3-0747-BCE5-5F3AB0355BF2}" destId="{C852AF5D-E3CA-F844-B775-08DD6E6FB940}" srcOrd="0" destOrd="0" presId="urn:microsoft.com/office/officeart/2008/layout/HorizontalMultiLevelHierarchy#17"/>
    <dgm:cxn modelId="{5858B2F9-5E91-E646-8102-6F1868F162A3}" type="presParOf" srcId="{7B40AE63-0EA3-0747-BCE5-5F3AB0355BF2}" destId="{30463D07-8E7F-3146-97CE-76CE82648742}" srcOrd="1" destOrd="0" presId="urn:microsoft.com/office/officeart/2008/layout/HorizontalMultiLevelHierarchy#17"/>
    <dgm:cxn modelId="{C39B3891-2B90-314B-83E3-A316BFAED685}" type="presParOf" srcId="{551EC4E6-AE1D-DD43-B7C4-D7EFBEA2E636}" destId="{93180932-306E-E545-95F9-2A5635FDC9F1}" srcOrd="2" destOrd="0" presId="urn:microsoft.com/office/officeart/2008/layout/HorizontalMultiLevelHierarchy#17"/>
    <dgm:cxn modelId="{33E59984-3D9B-8F49-97E0-194D9CECB81D}" type="presParOf" srcId="{93180932-306E-E545-95F9-2A5635FDC9F1}" destId="{7A2CD5A7-70D6-DE44-803D-0740544CB367}" srcOrd="0" destOrd="0" presId="urn:microsoft.com/office/officeart/2008/layout/HorizontalMultiLevelHierarchy#17"/>
    <dgm:cxn modelId="{EBCAB377-7E40-CA47-BFCE-A87AB49F459E}" type="presParOf" srcId="{551EC4E6-AE1D-DD43-B7C4-D7EFBEA2E636}" destId="{A0C9905E-6DBF-7645-94A7-C4BCDADC46B9}" srcOrd="3" destOrd="0" presId="urn:microsoft.com/office/officeart/2008/layout/HorizontalMultiLevelHierarchy#17"/>
    <dgm:cxn modelId="{4BDF9E1B-BE19-EC4C-8980-61E6E4681C6E}" type="presParOf" srcId="{A0C9905E-6DBF-7645-94A7-C4BCDADC46B9}" destId="{D3E2E567-EC04-E743-9B8C-985408EA1058}" srcOrd="0" destOrd="0" presId="urn:microsoft.com/office/officeart/2008/layout/HorizontalMultiLevelHierarchy#17"/>
    <dgm:cxn modelId="{94F79BE2-291E-1449-8906-56611D7F17A0}" type="presParOf" srcId="{A0C9905E-6DBF-7645-94A7-C4BCDADC46B9}" destId="{1488A531-D252-B440-B1DA-4363F37F8970}" srcOrd="1" destOrd="0" presId="urn:microsoft.com/office/officeart/2008/layout/HorizontalMultiLevelHierarchy#17"/>
    <dgm:cxn modelId="{9DF7CDEA-A25D-DC4C-B97B-CFA384D86CC6}" type="presParOf" srcId="{551EC4E6-AE1D-DD43-B7C4-D7EFBEA2E636}" destId="{1F2800E8-CF94-FD43-8D0E-7E4B278315B1}" srcOrd="4" destOrd="0" presId="urn:microsoft.com/office/officeart/2008/layout/HorizontalMultiLevelHierarchy#17"/>
    <dgm:cxn modelId="{7CEC7B42-0AA2-6E45-A63B-69881C51A487}" type="presParOf" srcId="{1F2800E8-CF94-FD43-8D0E-7E4B278315B1}" destId="{938A9782-2B6B-8141-99DA-6568305E0C38}" srcOrd="0" destOrd="0" presId="urn:microsoft.com/office/officeart/2008/layout/HorizontalMultiLevelHierarchy#17"/>
    <dgm:cxn modelId="{544C607C-E999-414B-AB22-19E84869A3EF}" type="presParOf" srcId="{551EC4E6-AE1D-DD43-B7C4-D7EFBEA2E636}" destId="{7377E58F-198D-DE48-B3AF-2D2AF67C403D}" srcOrd="5" destOrd="0" presId="urn:microsoft.com/office/officeart/2008/layout/HorizontalMultiLevelHierarchy#17"/>
    <dgm:cxn modelId="{C2609B01-3739-BB44-9778-889AF0E02A2C}" type="presParOf" srcId="{7377E58F-198D-DE48-B3AF-2D2AF67C403D}" destId="{1C998B4A-F8C8-5D49-862A-38B9C7611407}" srcOrd="0" destOrd="0" presId="urn:microsoft.com/office/officeart/2008/layout/HorizontalMultiLevelHierarchy#17"/>
    <dgm:cxn modelId="{5A255A98-E8BB-F345-B771-356ACAE4B340}" type="presParOf" srcId="{7377E58F-198D-DE48-B3AF-2D2AF67C403D}" destId="{F9C8551A-E3F5-1A41-9D81-BA411262A93F}" srcOrd="1" destOrd="0" presId="urn:microsoft.com/office/officeart/2008/layout/HorizontalMultiLevelHierarchy#1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18" loCatId="" qsTypeId="urn:microsoft.com/office/officeart/2005/8/quickstyle/simple5#17" qsCatId="simple" csTypeId="urn:microsoft.com/office/officeart/2005/8/colors/accent0_1#17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BB83DB27-1799-C045-B974-8107362C3AFD}" type="presOf" srcId="{2EFE4671-8583-3540-9262-1FC578B666F4}" destId="{3013142F-A3C7-F746-853E-2CA8B540A8DE}" srcOrd="0" destOrd="0" presId="urn:microsoft.com/office/officeart/2008/layout/HorizontalMultiLevelHierarchy#18"/>
    <dgm:cxn modelId="{B3AEF230-371F-7A43-9CDA-D4F0E05C9C78}" type="presOf" srcId="{45267C76-6276-B44A-878A-9D61B556EBD7}" destId="{1F2800E8-CF94-FD43-8D0E-7E4B278315B1}" srcOrd="0" destOrd="0" presId="urn:microsoft.com/office/officeart/2008/layout/HorizontalMultiLevelHierarchy#18"/>
    <dgm:cxn modelId="{FD86693C-9DAB-5A42-B2B5-AE86F93E9355}" type="presOf" srcId="{BDC2CFA9-99C6-8347-9628-F8B57513FB8C}" destId="{7A2CD5A7-70D6-DE44-803D-0740544CB367}" srcOrd="1" destOrd="0" presId="urn:microsoft.com/office/officeart/2008/layout/HorizontalMultiLevelHierarchy#18"/>
    <dgm:cxn modelId="{C70B155E-14FE-2046-98DD-B2414A44E66B}" type="presOf" srcId="{A73DCD64-89DF-3E4C-9543-0D417B51464E}" destId="{F726EDD3-E670-9B47-8786-4F599884289D}" srcOrd="1" destOrd="0" presId="urn:microsoft.com/office/officeart/2008/layout/HorizontalMultiLevelHierarchy#18"/>
    <dgm:cxn modelId="{726F49B4-DCE0-8148-9C3F-68AC1006A2F7}" type="presOf" srcId="{773FD5F0-F007-F148-886B-86E72F86266E}" destId="{D3E2E567-EC04-E743-9B8C-985408EA1058}" srcOrd="0" destOrd="0" presId="urn:microsoft.com/office/officeart/2008/layout/HorizontalMultiLevelHierarchy#18"/>
    <dgm:cxn modelId="{8898F7B5-3DDF-0948-BAC7-7C40173E6386}" type="presOf" srcId="{9BA062DA-6B7A-FC4F-B1BB-7CC4C74C72CE}" destId="{1C998B4A-F8C8-5D49-862A-38B9C7611407}" srcOrd="0" destOrd="0" presId="urn:microsoft.com/office/officeart/2008/layout/HorizontalMultiLevelHierarchy#18"/>
    <dgm:cxn modelId="{40984DC7-79AE-A94F-9F54-2B9BF879595E}" type="presOf" srcId="{A73DCD64-89DF-3E4C-9543-0D417B51464E}" destId="{082A771F-69AF-7C4C-86CB-DF1CD8CB6581}" srcOrd="0" destOrd="0" presId="urn:microsoft.com/office/officeart/2008/layout/HorizontalMultiLevelHierarchy#18"/>
    <dgm:cxn modelId="{BEC7D3D1-4561-CE43-AE39-349B9C228F97}" type="presOf" srcId="{DD5BF61D-B843-C744-B9A9-3312A1287EF4}" destId="{C852AF5D-E3CA-F844-B775-08DD6E6FB940}" srcOrd="0" destOrd="0" presId="urn:microsoft.com/office/officeart/2008/layout/HorizontalMultiLevelHierarchy#18"/>
    <dgm:cxn modelId="{1F246DDB-3962-774C-9F0B-A7BA7503C8E1}" type="presOf" srcId="{BDC2CFA9-99C6-8347-9628-F8B57513FB8C}" destId="{93180932-306E-E545-95F9-2A5635FDC9F1}" srcOrd="0" destOrd="0" presId="urn:microsoft.com/office/officeart/2008/layout/HorizontalMultiLevelHierarchy#18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C68494E5-B542-8146-8308-283D7B739BC3}" type="presOf" srcId="{CC08C8E7-D5AB-9C4F-A78B-4A8C57EB2D22}" destId="{7111AE39-B455-7C4D-91F4-9E37E3822D07}" srcOrd="0" destOrd="0" presId="urn:microsoft.com/office/officeart/2008/layout/HorizontalMultiLevelHierarchy#18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710626FE-CC3B-D142-95C4-791FB0E06DF9}" type="presOf" srcId="{45267C76-6276-B44A-878A-9D61B556EBD7}" destId="{938A9782-2B6B-8141-99DA-6568305E0C38}" srcOrd="1" destOrd="0" presId="urn:microsoft.com/office/officeart/2008/layout/HorizontalMultiLevelHierarchy#18"/>
    <dgm:cxn modelId="{0BF131FF-BAA1-824E-9D27-2B2742FDFDFD}" type="presParOf" srcId="{3013142F-A3C7-F746-853E-2CA8B540A8DE}" destId="{B764B132-0961-414E-B6FA-FB0C6C1C6CED}" srcOrd="0" destOrd="0" presId="urn:microsoft.com/office/officeart/2008/layout/HorizontalMultiLevelHierarchy#18"/>
    <dgm:cxn modelId="{3E9B3320-DD96-8840-9C61-3BD1A2A8F8AB}" type="presParOf" srcId="{B764B132-0961-414E-B6FA-FB0C6C1C6CED}" destId="{7111AE39-B455-7C4D-91F4-9E37E3822D07}" srcOrd="0" destOrd="0" presId="urn:microsoft.com/office/officeart/2008/layout/HorizontalMultiLevelHierarchy#18"/>
    <dgm:cxn modelId="{9B2183DF-1F94-FF4C-8446-F5E49D9D30AC}" type="presParOf" srcId="{B764B132-0961-414E-B6FA-FB0C6C1C6CED}" destId="{551EC4E6-AE1D-DD43-B7C4-D7EFBEA2E636}" srcOrd="1" destOrd="0" presId="urn:microsoft.com/office/officeart/2008/layout/HorizontalMultiLevelHierarchy#18"/>
    <dgm:cxn modelId="{E9E4A562-BBAD-7544-AC68-E5F037A57E7D}" type="presParOf" srcId="{551EC4E6-AE1D-DD43-B7C4-D7EFBEA2E636}" destId="{082A771F-69AF-7C4C-86CB-DF1CD8CB6581}" srcOrd="0" destOrd="0" presId="urn:microsoft.com/office/officeart/2008/layout/HorizontalMultiLevelHierarchy#18"/>
    <dgm:cxn modelId="{AAE1FBE2-2BBB-6E4E-94DC-811417A89867}" type="presParOf" srcId="{082A771F-69AF-7C4C-86CB-DF1CD8CB6581}" destId="{F726EDD3-E670-9B47-8786-4F599884289D}" srcOrd="0" destOrd="0" presId="urn:microsoft.com/office/officeart/2008/layout/HorizontalMultiLevelHierarchy#18"/>
    <dgm:cxn modelId="{7F32B203-C9EB-0C41-B6DF-EA415438B17F}" type="presParOf" srcId="{551EC4E6-AE1D-DD43-B7C4-D7EFBEA2E636}" destId="{7B40AE63-0EA3-0747-BCE5-5F3AB0355BF2}" srcOrd="1" destOrd="0" presId="urn:microsoft.com/office/officeart/2008/layout/HorizontalMultiLevelHierarchy#18"/>
    <dgm:cxn modelId="{50B0BFE8-FA4D-2546-806F-A4C88B94B483}" type="presParOf" srcId="{7B40AE63-0EA3-0747-BCE5-5F3AB0355BF2}" destId="{C852AF5D-E3CA-F844-B775-08DD6E6FB940}" srcOrd="0" destOrd="0" presId="urn:microsoft.com/office/officeart/2008/layout/HorizontalMultiLevelHierarchy#18"/>
    <dgm:cxn modelId="{20FEF7EC-3EEE-EE43-9A51-20022E195984}" type="presParOf" srcId="{7B40AE63-0EA3-0747-BCE5-5F3AB0355BF2}" destId="{30463D07-8E7F-3146-97CE-76CE82648742}" srcOrd="1" destOrd="0" presId="urn:microsoft.com/office/officeart/2008/layout/HorizontalMultiLevelHierarchy#18"/>
    <dgm:cxn modelId="{02B60D68-85DB-CE4A-978B-D7A8F32B63EE}" type="presParOf" srcId="{551EC4E6-AE1D-DD43-B7C4-D7EFBEA2E636}" destId="{93180932-306E-E545-95F9-2A5635FDC9F1}" srcOrd="2" destOrd="0" presId="urn:microsoft.com/office/officeart/2008/layout/HorizontalMultiLevelHierarchy#18"/>
    <dgm:cxn modelId="{05C57475-29DC-1847-A82F-B113579161BE}" type="presParOf" srcId="{93180932-306E-E545-95F9-2A5635FDC9F1}" destId="{7A2CD5A7-70D6-DE44-803D-0740544CB367}" srcOrd="0" destOrd="0" presId="urn:microsoft.com/office/officeart/2008/layout/HorizontalMultiLevelHierarchy#18"/>
    <dgm:cxn modelId="{722F0149-3B8E-9A4E-A8BA-EE183C31A376}" type="presParOf" srcId="{551EC4E6-AE1D-DD43-B7C4-D7EFBEA2E636}" destId="{A0C9905E-6DBF-7645-94A7-C4BCDADC46B9}" srcOrd="3" destOrd="0" presId="urn:microsoft.com/office/officeart/2008/layout/HorizontalMultiLevelHierarchy#18"/>
    <dgm:cxn modelId="{8543AB45-2CD8-734B-9182-78DA8192265A}" type="presParOf" srcId="{A0C9905E-6DBF-7645-94A7-C4BCDADC46B9}" destId="{D3E2E567-EC04-E743-9B8C-985408EA1058}" srcOrd="0" destOrd="0" presId="urn:microsoft.com/office/officeart/2008/layout/HorizontalMultiLevelHierarchy#18"/>
    <dgm:cxn modelId="{D2245359-1D61-A74A-A037-7E6128D24C83}" type="presParOf" srcId="{A0C9905E-6DBF-7645-94A7-C4BCDADC46B9}" destId="{1488A531-D252-B440-B1DA-4363F37F8970}" srcOrd="1" destOrd="0" presId="urn:microsoft.com/office/officeart/2008/layout/HorizontalMultiLevelHierarchy#18"/>
    <dgm:cxn modelId="{149A2007-9668-104D-A291-8985D4134B7E}" type="presParOf" srcId="{551EC4E6-AE1D-DD43-B7C4-D7EFBEA2E636}" destId="{1F2800E8-CF94-FD43-8D0E-7E4B278315B1}" srcOrd="4" destOrd="0" presId="urn:microsoft.com/office/officeart/2008/layout/HorizontalMultiLevelHierarchy#18"/>
    <dgm:cxn modelId="{D6437CC2-C72B-DD4F-A4A3-A6EEE9DE4488}" type="presParOf" srcId="{1F2800E8-CF94-FD43-8D0E-7E4B278315B1}" destId="{938A9782-2B6B-8141-99DA-6568305E0C38}" srcOrd="0" destOrd="0" presId="urn:microsoft.com/office/officeart/2008/layout/HorizontalMultiLevelHierarchy#18"/>
    <dgm:cxn modelId="{274D1314-3FBB-A842-A361-C5DD850685AD}" type="presParOf" srcId="{551EC4E6-AE1D-DD43-B7C4-D7EFBEA2E636}" destId="{7377E58F-198D-DE48-B3AF-2D2AF67C403D}" srcOrd="5" destOrd="0" presId="urn:microsoft.com/office/officeart/2008/layout/HorizontalMultiLevelHierarchy#18"/>
    <dgm:cxn modelId="{DE983771-B2FA-7D4D-974C-E288FBBAD80B}" type="presParOf" srcId="{7377E58F-198D-DE48-B3AF-2D2AF67C403D}" destId="{1C998B4A-F8C8-5D49-862A-38B9C7611407}" srcOrd="0" destOrd="0" presId="urn:microsoft.com/office/officeart/2008/layout/HorizontalMultiLevelHierarchy#18"/>
    <dgm:cxn modelId="{F311636D-BB1E-4841-8938-37E4245760CC}" type="presParOf" srcId="{7377E58F-198D-DE48-B3AF-2D2AF67C403D}" destId="{F9C8551A-E3F5-1A41-9D81-BA411262A93F}" srcOrd="1" destOrd="0" presId="urn:microsoft.com/office/officeart/2008/layout/HorizontalMultiLevelHierarchy#1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18" loCatId="" qsTypeId="urn:microsoft.com/office/officeart/2005/8/quickstyle/simple5#17" qsCatId="simple" csTypeId="urn:microsoft.com/office/officeart/2005/8/colors/accent0_1#17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BB83DB27-1799-C045-B974-8107362C3AFD}" type="presOf" srcId="{2EFE4671-8583-3540-9262-1FC578B666F4}" destId="{3013142F-A3C7-F746-853E-2CA8B540A8DE}" srcOrd="0" destOrd="0" presId="urn:microsoft.com/office/officeart/2008/layout/HorizontalMultiLevelHierarchy#18"/>
    <dgm:cxn modelId="{B3AEF230-371F-7A43-9CDA-D4F0E05C9C78}" type="presOf" srcId="{45267C76-6276-B44A-878A-9D61B556EBD7}" destId="{1F2800E8-CF94-FD43-8D0E-7E4B278315B1}" srcOrd="0" destOrd="0" presId="urn:microsoft.com/office/officeart/2008/layout/HorizontalMultiLevelHierarchy#18"/>
    <dgm:cxn modelId="{FD86693C-9DAB-5A42-B2B5-AE86F93E9355}" type="presOf" srcId="{BDC2CFA9-99C6-8347-9628-F8B57513FB8C}" destId="{7A2CD5A7-70D6-DE44-803D-0740544CB367}" srcOrd="1" destOrd="0" presId="urn:microsoft.com/office/officeart/2008/layout/HorizontalMultiLevelHierarchy#18"/>
    <dgm:cxn modelId="{C70B155E-14FE-2046-98DD-B2414A44E66B}" type="presOf" srcId="{A73DCD64-89DF-3E4C-9543-0D417B51464E}" destId="{F726EDD3-E670-9B47-8786-4F599884289D}" srcOrd="1" destOrd="0" presId="urn:microsoft.com/office/officeart/2008/layout/HorizontalMultiLevelHierarchy#18"/>
    <dgm:cxn modelId="{726F49B4-DCE0-8148-9C3F-68AC1006A2F7}" type="presOf" srcId="{773FD5F0-F007-F148-886B-86E72F86266E}" destId="{D3E2E567-EC04-E743-9B8C-985408EA1058}" srcOrd="0" destOrd="0" presId="urn:microsoft.com/office/officeart/2008/layout/HorizontalMultiLevelHierarchy#18"/>
    <dgm:cxn modelId="{8898F7B5-3DDF-0948-BAC7-7C40173E6386}" type="presOf" srcId="{9BA062DA-6B7A-FC4F-B1BB-7CC4C74C72CE}" destId="{1C998B4A-F8C8-5D49-862A-38B9C7611407}" srcOrd="0" destOrd="0" presId="urn:microsoft.com/office/officeart/2008/layout/HorizontalMultiLevelHierarchy#18"/>
    <dgm:cxn modelId="{40984DC7-79AE-A94F-9F54-2B9BF879595E}" type="presOf" srcId="{A73DCD64-89DF-3E4C-9543-0D417B51464E}" destId="{082A771F-69AF-7C4C-86CB-DF1CD8CB6581}" srcOrd="0" destOrd="0" presId="urn:microsoft.com/office/officeart/2008/layout/HorizontalMultiLevelHierarchy#18"/>
    <dgm:cxn modelId="{BEC7D3D1-4561-CE43-AE39-349B9C228F97}" type="presOf" srcId="{DD5BF61D-B843-C744-B9A9-3312A1287EF4}" destId="{C852AF5D-E3CA-F844-B775-08DD6E6FB940}" srcOrd="0" destOrd="0" presId="urn:microsoft.com/office/officeart/2008/layout/HorizontalMultiLevelHierarchy#18"/>
    <dgm:cxn modelId="{1F246DDB-3962-774C-9F0B-A7BA7503C8E1}" type="presOf" srcId="{BDC2CFA9-99C6-8347-9628-F8B57513FB8C}" destId="{93180932-306E-E545-95F9-2A5635FDC9F1}" srcOrd="0" destOrd="0" presId="urn:microsoft.com/office/officeart/2008/layout/HorizontalMultiLevelHierarchy#18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C68494E5-B542-8146-8308-283D7B739BC3}" type="presOf" srcId="{CC08C8E7-D5AB-9C4F-A78B-4A8C57EB2D22}" destId="{7111AE39-B455-7C4D-91F4-9E37E3822D07}" srcOrd="0" destOrd="0" presId="urn:microsoft.com/office/officeart/2008/layout/HorizontalMultiLevelHierarchy#18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710626FE-CC3B-D142-95C4-791FB0E06DF9}" type="presOf" srcId="{45267C76-6276-B44A-878A-9D61B556EBD7}" destId="{938A9782-2B6B-8141-99DA-6568305E0C38}" srcOrd="1" destOrd="0" presId="urn:microsoft.com/office/officeart/2008/layout/HorizontalMultiLevelHierarchy#18"/>
    <dgm:cxn modelId="{0BF131FF-BAA1-824E-9D27-2B2742FDFDFD}" type="presParOf" srcId="{3013142F-A3C7-F746-853E-2CA8B540A8DE}" destId="{B764B132-0961-414E-B6FA-FB0C6C1C6CED}" srcOrd="0" destOrd="0" presId="urn:microsoft.com/office/officeart/2008/layout/HorizontalMultiLevelHierarchy#18"/>
    <dgm:cxn modelId="{3E9B3320-DD96-8840-9C61-3BD1A2A8F8AB}" type="presParOf" srcId="{B764B132-0961-414E-B6FA-FB0C6C1C6CED}" destId="{7111AE39-B455-7C4D-91F4-9E37E3822D07}" srcOrd="0" destOrd="0" presId="urn:microsoft.com/office/officeart/2008/layout/HorizontalMultiLevelHierarchy#18"/>
    <dgm:cxn modelId="{9B2183DF-1F94-FF4C-8446-F5E49D9D30AC}" type="presParOf" srcId="{B764B132-0961-414E-B6FA-FB0C6C1C6CED}" destId="{551EC4E6-AE1D-DD43-B7C4-D7EFBEA2E636}" srcOrd="1" destOrd="0" presId="urn:microsoft.com/office/officeart/2008/layout/HorizontalMultiLevelHierarchy#18"/>
    <dgm:cxn modelId="{E9E4A562-BBAD-7544-AC68-E5F037A57E7D}" type="presParOf" srcId="{551EC4E6-AE1D-DD43-B7C4-D7EFBEA2E636}" destId="{082A771F-69AF-7C4C-86CB-DF1CD8CB6581}" srcOrd="0" destOrd="0" presId="urn:microsoft.com/office/officeart/2008/layout/HorizontalMultiLevelHierarchy#18"/>
    <dgm:cxn modelId="{AAE1FBE2-2BBB-6E4E-94DC-811417A89867}" type="presParOf" srcId="{082A771F-69AF-7C4C-86CB-DF1CD8CB6581}" destId="{F726EDD3-E670-9B47-8786-4F599884289D}" srcOrd="0" destOrd="0" presId="urn:microsoft.com/office/officeart/2008/layout/HorizontalMultiLevelHierarchy#18"/>
    <dgm:cxn modelId="{7F32B203-C9EB-0C41-B6DF-EA415438B17F}" type="presParOf" srcId="{551EC4E6-AE1D-DD43-B7C4-D7EFBEA2E636}" destId="{7B40AE63-0EA3-0747-BCE5-5F3AB0355BF2}" srcOrd="1" destOrd="0" presId="urn:microsoft.com/office/officeart/2008/layout/HorizontalMultiLevelHierarchy#18"/>
    <dgm:cxn modelId="{50B0BFE8-FA4D-2546-806F-A4C88B94B483}" type="presParOf" srcId="{7B40AE63-0EA3-0747-BCE5-5F3AB0355BF2}" destId="{C852AF5D-E3CA-F844-B775-08DD6E6FB940}" srcOrd="0" destOrd="0" presId="urn:microsoft.com/office/officeart/2008/layout/HorizontalMultiLevelHierarchy#18"/>
    <dgm:cxn modelId="{20FEF7EC-3EEE-EE43-9A51-20022E195984}" type="presParOf" srcId="{7B40AE63-0EA3-0747-BCE5-5F3AB0355BF2}" destId="{30463D07-8E7F-3146-97CE-76CE82648742}" srcOrd="1" destOrd="0" presId="urn:microsoft.com/office/officeart/2008/layout/HorizontalMultiLevelHierarchy#18"/>
    <dgm:cxn modelId="{02B60D68-85DB-CE4A-978B-D7A8F32B63EE}" type="presParOf" srcId="{551EC4E6-AE1D-DD43-B7C4-D7EFBEA2E636}" destId="{93180932-306E-E545-95F9-2A5635FDC9F1}" srcOrd="2" destOrd="0" presId="urn:microsoft.com/office/officeart/2008/layout/HorizontalMultiLevelHierarchy#18"/>
    <dgm:cxn modelId="{05C57475-29DC-1847-A82F-B113579161BE}" type="presParOf" srcId="{93180932-306E-E545-95F9-2A5635FDC9F1}" destId="{7A2CD5A7-70D6-DE44-803D-0740544CB367}" srcOrd="0" destOrd="0" presId="urn:microsoft.com/office/officeart/2008/layout/HorizontalMultiLevelHierarchy#18"/>
    <dgm:cxn modelId="{722F0149-3B8E-9A4E-A8BA-EE183C31A376}" type="presParOf" srcId="{551EC4E6-AE1D-DD43-B7C4-D7EFBEA2E636}" destId="{A0C9905E-6DBF-7645-94A7-C4BCDADC46B9}" srcOrd="3" destOrd="0" presId="urn:microsoft.com/office/officeart/2008/layout/HorizontalMultiLevelHierarchy#18"/>
    <dgm:cxn modelId="{8543AB45-2CD8-734B-9182-78DA8192265A}" type="presParOf" srcId="{A0C9905E-6DBF-7645-94A7-C4BCDADC46B9}" destId="{D3E2E567-EC04-E743-9B8C-985408EA1058}" srcOrd="0" destOrd="0" presId="urn:microsoft.com/office/officeart/2008/layout/HorizontalMultiLevelHierarchy#18"/>
    <dgm:cxn modelId="{D2245359-1D61-A74A-A037-7E6128D24C83}" type="presParOf" srcId="{A0C9905E-6DBF-7645-94A7-C4BCDADC46B9}" destId="{1488A531-D252-B440-B1DA-4363F37F8970}" srcOrd="1" destOrd="0" presId="urn:microsoft.com/office/officeart/2008/layout/HorizontalMultiLevelHierarchy#18"/>
    <dgm:cxn modelId="{149A2007-9668-104D-A291-8985D4134B7E}" type="presParOf" srcId="{551EC4E6-AE1D-DD43-B7C4-D7EFBEA2E636}" destId="{1F2800E8-CF94-FD43-8D0E-7E4B278315B1}" srcOrd="4" destOrd="0" presId="urn:microsoft.com/office/officeart/2008/layout/HorizontalMultiLevelHierarchy#18"/>
    <dgm:cxn modelId="{D6437CC2-C72B-DD4F-A4A3-A6EEE9DE4488}" type="presParOf" srcId="{1F2800E8-CF94-FD43-8D0E-7E4B278315B1}" destId="{938A9782-2B6B-8141-99DA-6568305E0C38}" srcOrd="0" destOrd="0" presId="urn:microsoft.com/office/officeart/2008/layout/HorizontalMultiLevelHierarchy#18"/>
    <dgm:cxn modelId="{274D1314-3FBB-A842-A361-C5DD850685AD}" type="presParOf" srcId="{551EC4E6-AE1D-DD43-B7C4-D7EFBEA2E636}" destId="{7377E58F-198D-DE48-B3AF-2D2AF67C403D}" srcOrd="5" destOrd="0" presId="urn:microsoft.com/office/officeart/2008/layout/HorizontalMultiLevelHierarchy#18"/>
    <dgm:cxn modelId="{DE983771-B2FA-7D4D-974C-E288FBBAD80B}" type="presParOf" srcId="{7377E58F-198D-DE48-B3AF-2D2AF67C403D}" destId="{1C998B4A-F8C8-5D49-862A-38B9C7611407}" srcOrd="0" destOrd="0" presId="urn:microsoft.com/office/officeart/2008/layout/HorizontalMultiLevelHierarchy#18"/>
    <dgm:cxn modelId="{F311636D-BB1E-4841-8938-37E4245760CC}" type="presParOf" srcId="{7377E58F-198D-DE48-B3AF-2D2AF67C403D}" destId="{F9C8551A-E3F5-1A41-9D81-BA411262A93F}" srcOrd="1" destOrd="0" presId="urn:microsoft.com/office/officeart/2008/layout/HorizontalMultiLevelHierarchy#1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3" loCatId="" qsTypeId="urn:microsoft.com/office/officeart/2005/8/quickstyle/simple5#2" qsCatId="simple" csTypeId="urn:microsoft.com/office/officeart/2005/8/colors/accent0_1#2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20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20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F4C82608-0788-B24E-829F-5E91D819892B}" type="presOf" srcId="{773FD5F0-F007-F148-886B-86E72F86266E}" destId="{D3E2E567-EC04-E743-9B8C-985408EA1058}" srcOrd="0" destOrd="0" presId="urn:microsoft.com/office/officeart/2008/layout/HorizontalMultiLevelHierarchy#3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F14281A-CDE2-6E4B-9B45-166C684E8CE8}" type="presOf" srcId="{2EFE4671-8583-3540-9262-1FC578B666F4}" destId="{3013142F-A3C7-F746-853E-2CA8B540A8DE}" srcOrd="0" destOrd="0" presId="urn:microsoft.com/office/officeart/2008/layout/HorizontalMultiLevelHierarchy#3"/>
    <dgm:cxn modelId="{7D04BF24-0464-334A-BDA2-CDCD73AE1699}" type="presOf" srcId="{45267C76-6276-B44A-878A-9D61B556EBD7}" destId="{938A9782-2B6B-8141-99DA-6568305E0C38}" srcOrd="1" destOrd="0" presId="urn:microsoft.com/office/officeart/2008/layout/HorizontalMultiLevelHierarchy#3"/>
    <dgm:cxn modelId="{C771FE26-1F72-4C43-8762-9CF754051AE5}" type="presOf" srcId="{9BA062DA-6B7A-FC4F-B1BB-7CC4C74C72CE}" destId="{1C998B4A-F8C8-5D49-862A-38B9C7611407}" srcOrd="0" destOrd="0" presId="urn:microsoft.com/office/officeart/2008/layout/HorizontalMultiLevelHierarchy#3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24DCD243-0A37-0044-9432-C49CA2198F95}" type="presOf" srcId="{BDC2CFA9-99C6-8347-9628-F8B57513FB8C}" destId="{93180932-306E-E545-95F9-2A5635FDC9F1}" srcOrd="0" destOrd="0" presId="urn:microsoft.com/office/officeart/2008/layout/HorizontalMultiLevelHierarchy#3"/>
    <dgm:cxn modelId="{E18F3455-3602-B74C-8929-E04B9D8D7439}" type="presOf" srcId="{A73DCD64-89DF-3E4C-9543-0D417B51464E}" destId="{F726EDD3-E670-9B47-8786-4F599884289D}" srcOrd="1" destOrd="0" presId="urn:microsoft.com/office/officeart/2008/layout/HorizontalMultiLevelHierarchy#3"/>
    <dgm:cxn modelId="{D7FBC85E-357C-AB42-8430-D5EBE80969F9}" type="presOf" srcId="{CC08C8E7-D5AB-9C4F-A78B-4A8C57EB2D22}" destId="{7111AE39-B455-7C4D-91F4-9E37E3822D07}" srcOrd="0" destOrd="0" presId="urn:microsoft.com/office/officeart/2008/layout/HorizontalMultiLevelHierarchy#3"/>
    <dgm:cxn modelId="{F201FE72-CF16-9A41-BB6D-A133AFA3B0C0}" type="presOf" srcId="{A73DCD64-89DF-3E4C-9543-0D417B51464E}" destId="{082A771F-69AF-7C4C-86CB-DF1CD8CB6581}" srcOrd="0" destOrd="0" presId="urn:microsoft.com/office/officeart/2008/layout/HorizontalMultiLevelHierarchy#3"/>
    <dgm:cxn modelId="{3F982D74-7D54-0F43-A495-6F3D0F05663A}" type="presOf" srcId="{45267C76-6276-B44A-878A-9D61B556EBD7}" destId="{1F2800E8-CF94-FD43-8D0E-7E4B278315B1}" srcOrd="0" destOrd="0" presId="urn:microsoft.com/office/officeart/2008/layout/HorizontalMultiLevelHierarchy#3"/>
    <dgm:cxn modelId="{E01C2180-E341-A847-AB13-F30A0108DAAC}" type="presOf" srcId="{DD5BF61D-B843-C744-B9A9-3312A1287EF4}" destId="{C852AF5D-E3CA-F844-B775-08DD6E6FB940}" srcOrd="0" destOrd="0" presId="urn:microsoft.com/office/officeart/2008/layout/HorizontalMultiLevelHierarchy#3"/>
    <dgm:cxn modelId="{EB9CAAA0-20C5-0947-961A-A215D8E0194A}" type="presOf" srcId="{BDC2CFA9-99C6-8347-9628-F8B57513FB8C}" destId="{7A2CD5A7-70D6-DE44-803D-0740544CB367}" srcOrd="1" destOrd="0" presId="urn:microsoft.com/office/officeart/2008/layout/HorizontalMultiLevelHierarchy#3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537C17F5-F3F7-E149-A6A7-0A3F80D15BD7}" type="presParOf" srcId="{3013142F-A3C7-F746-853E-2CA8B540A8DE}" destId="{B764B132-0961-414E-B6FA-FB0C6C1C6CED}" srcOrd="0" destOrd="0" presId="urn:microsoft.com/office/officeart/2008/layout/HorizontalMultiLevelHierarchy#3"/>
    <dgm:cxn modelId="{729B2C8E-9F4B-C84C-BCA6-A0B837766BD3}" type="presParOf" srcId="{B764B132-0961-414E-B6FA-FB0C6C1C6CED}" destId="{7111AE39-B455-7C4D-91F4-9E37E3822D07}" srcOrd="0" destOrd="0" presId="urn:microsoft.com/office/officeart/2008/layout/HorizontalMultiLevelHierarchy#3"/>
    <dgm:cxn modelId="{62422ED0-B61B-794F-A318-4B753AD0B71C}" type="presParOf" srcId="{B764B132-0961-414E-B6FA-FB0C6C1C6CED}" destId="{551EC4E6-AE1D-DD43-B7C4-D7EFBEA2E636}" srcOrd="1" destOrd="0" presId="urn:microsoft.com/office/officeart/2008/layout/HorizontalMultiLevelHierarchy#3"/>
    <dgm:cxn modelId="{6D44C866-7C80-8A41-A974-65592825811A}" type="presParOf" srcId="{551EC4E6-AE1D-DD43-B7C4-D7EFBEA2E636}" destId="{082A771F-69AF-7C4C-86CB-DF1CD8CB6581}" srcOrd="0" destOrd="0" presId="urn:microsoft.com/office/officeart/2008/layout/HorizontalMultiLevelHierarchy#3"/>
    <dgm:cxn modelId="{789B4E86-CFFF-544A-A3C4-654D7A6268EA}" type="presParOf" srcId="{082A771F-69AF-7C4C-86CB-DF1CD8CB6581}" destId="{F726EDD3-E670-9B47-8786-4F599884289D}" srcOrd="0" destOrd="0" presId="urn:microsoft.com/office/officeart/2008/layout/HorizontalMultiLevelHierarchy#3"/>
    <dgm:cxn modelId="{14613F13-1CD6-A84F-A1D1-2174028D1B49}" type="presParOf" srcId="{551EC4E6-AE1D-DD43-B7C4-D7EFBEA2E636}" destId="{7B40AE63-0EA3-0747-BCE5-5F3AB0355BF2}" srcOrd="1" destOrd="0" presId="urn:microsoft.com/office/officeart/2008/layout/HorizontalMultiLevelHierarchy#3"/>
    <dgm:cxn modelId="{DAA0FEFA-8775-6344-A604-87BA1F10CC20}" type="presParOf" srcId="{7B40AE63-0EA3-0747-BCE5-5F3AB0355BF2}" destId="{C852AF5D-E3CA-F844-B775-08DD6E6FB940}" srcOrd="0" destOrd="0" presId="urn:microsoft.com/office/officeart/2008/layout/HorizontalMultiLevelHierarchy#3"/>
    <dgm:cxn modelId="{122C39F2-98B3-1E49-B589-84EE1BECAAB6}" type="presParOf" srcId="{7B40AE63-0EA3-0747-BCE5-5F3AB0355BF2}" destId="{30463D07-8E7F-3146-97CE-76CE82648742}" srcOrd="1" destOrd="0" presId="urn:microsoft.com/office/officeart/2008/layout/HorizontalMultiLevelHierarchy#3"/>
    <dgm:cxn modelId="{9013E1B0-81E6-8445-8A46-E0241B38FDBA}" type="presParOf" srcId="{551EC4E6-AE1D-DD43-B7C4-D7EFBEA2E636}" destId="{93180932-306E-E545-95F9-2A5635FDC9F1}" srcOrd="2" destOrd="0" presId="urn:microsoft.com/office/officeart/2008/layout/HorizontalMultiLevelHierarchy#3"/>
    <dgm:cxn modelId="{424EC8B2-3E37-0943-A327-8018851167EB}" type="presParOf" srcId="{93180932-306E-E545-95F9-2A5635FDC9F1}" destId="{7A2CD5A7-70D6-DE44-803D-0740544CB367}" srcOrd="0" destOrd="0" presId="urn:microsoft.com/office/officeart/2008/layout/HorizontalMultiLevelHierarchy#3"/>
    <dgm:cxn modelId="{E7FCB7BE-5661-DF42-9556-92BA68594114}" type="presParOf" srcId="{551EC4E6-AE1D-DD43-B7C4-D7EFBEA2E636}" destId="{A0C9905E-6DBF-7645-94A7-C4BCDADC46B9}" srcOrd="3" destOrd="0" presId="urn:microsoft.com/office/officeart/2008/layout/HorizontalMultiLevelHierarchy#3"/>
    <dgm:cxn modelId="{EB173A6E-703E-C547-BCB0-BE4A09C05C60}" type="presParOf" srcId="{A0C9905E-6DBF-7645-94A7-C4BCDADC46B9}" destId="{D3E2E567-EC04-E743-9B8C-985408EA1058}" srcOrd="0" destOrd="0" presId="urn:microsoft.com/office/officeart/2008/layout/HorizontalMultiLevelHierarchy#3"/>
    <dgm:cxn modelId="{57244FB1-1409-7B46-A4CB-91932DCE663C}" type="presParOf" srcId="{A0C9905E-6DBF-7645-94A7-C4BCDADC46B9}" destId="{1488A531-D252-B440-B1DA-4363F37F8970}" srcOrd="1" destOrd="0" presId="urn:microsoft.com/office/officeart/2008/layout/HorizontalMultiLevelHierarchy#3"/>
    <dgm:cxn modelId="{E0E25D13-01DE-8849-8320-9961062F3FD8}" type="presParOf" srcId="{551EC4E6-AE1D-DD43-B7C4-D7EFBEA2E636}" destId="{1F2800E8-CF94-FD43-8D0E-7E4B278315B1}" srcOrd="4" destOrd="0" presId="urn:microsoft.com/office/officeart/2008/layout/HorizontalMultiLevelHierarchy#3"/>
    <dgm:cxn modelId="{E18D32C1-FFEE-CB46-9F1C-A5D7BD4852CB}" type="presParOf" srcId="{1F2800E8-CF94-FD43-8D0E-7E4B278315B1}" destId="{938A9782-2B6B-8141-99DA-6568305E0C38}" srcOrd="0" destOrd="0" presId="urn:microsoft.com/office/officeart/2008/layout/HorizontalMultiLevelHierarchy#3"/>
    <dgm:cxn modelId="{440BD61A-9993-F840-AE11-C87FD3B87281}" type="presParOf" srcId="{551EC4E6-AE1D-DD43-B7C4-D7EFBEA2E636}" destId="{7377E58F-198D-DE48-B3AF-2D2AF67C403D}" srcOrd="5" destOrd="0" presId="urn:microsoft.com/office/officeart/2008/layout/HorizontalMultiLevelHierarchy#3"/>
    <dgm:cxn modelId="{54892CB7-391A-4B4D-93B3-BD1B85E679A2}" type="presParOf" srcId="{7377E58F-198D-DE48-B3AF-2D2AF67C403D}" destId="{1C998B4A-F8C8-5D49-862A-38B9C7611407}" srcOrd="0" destOrd="0" presId="urn:microsoft.com/office/officeart/2008/layout/HorizontalMultiLevelHierarchy#3"/>
    <dgm:cxn modelId="{05655360-9ADB-C449-99E6-3C47AE4C0662}" type="presParOf" srcId="{7377E58F-198D-DE48-B3AF-2D2AF67C403D}" destId="{F9C8551A-E3F5-1A41-9D81-BA411262A93F}" srcOrd="1" destOrd="0" presId="urn:microsoft.com/office/officeart/2008/layout/HorizontalMultiLevelHierarchy#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18" loCatId="" qsTypeId="urn:microsoft.com/office/officeart/2005/8/quickstyle/simple5#17" qsCatId="simple" csTypeId="urn:microsoft.com/office/officeart/2005/8/colors/accent0_1#17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BB83DB27-1799-C045-B974-8107362C3AFD}" type="presOf" srcId="{2EFE4671-8583-3540-9262-1FC578B666F4}" destId="{3013142F-A3C7-F746-853E-2CA8B540A8DE}" srcOrd="0" destOrd="0" presId="urn:microsoft.com/office/officeart/2008/layout/HorizontalMultiLevelHierarchy#18"/>
    <dgm:cxn modelId="{B3AEF230-371F-7A43-9CDA-D4F0E05C9C78}" type="presOf" srcId="{45267C76-6276-B44A-878A-9D61B556EBD7}" destId="{1F2800E8-CF94-FD43-8D0E-7E4B278315B1}" srcOrd="0" destOrd="0" presId="urn:microsoft.com/office/officeart/2008/layout/HorizontalMultiLevelHierarchy#18"/>
    <dgm:cxn modelId="{FD86693C-9DAB-5A42-B2B5-AE86F93E9355}" type="presOf" srcId="{BDC2CFA9-99C6-8347-9628-F8B57513FB8C}" destId="{7A2CD5A7-70D6-DE44-803D-0740544CB367}" srcOrd="1" destOrd="0" presId="urn:microsoft.com/office/officeart/2008/layout/HorizontalMultiLevelHierarchy#18"/>
    <dgm:cxn modelId="{C70B155E-14FE-2046-98DD-B2414A44E66B}" type="presOf" srcId="{A73DCD64-89DF-3E4C-9543-0D417B51464E}" destId="{F726EDD3-E670-9B47-8786-4F599884289D}" srcOrd="1" destOrd="0" presId="urn:microsoft.com/office/officeart/2008/layout/HorizontalMultiLevelHierarchy#18"/>
    <dgm:cxn modelId="{726F49B4-DCE0-8148-9C3F-68AC1006A2F7}" type="presOf" srcId="{773FD5F0-F007-F148-886B-86E72F86266E}" destId="{D3E2E567-EC04-E743-9B8C-985408EA1058}" srcOrd="0" destOrd="0" presId="urn:microsoft.com/office/officeart/2008/layout/HorizontalMultiLevelHierarchy#18"/>
    <dgm:cxn modelId="{8898F7B5-3DDF-0948-BAC7-7C40173E6386}" type="presOf" srcId="{9BA062DA-6B7A-FC4F-B1BB-7CC4C74C72CE}" destId="{1C998B4A-F8C8-5D49-862A-38B9C7611407}" srcOrd="0" destOrd="0" presId="urn:microsoft.com/office/officeart/2008/layout/HorizontalMultiLevelHierarchy#18"/>
    <dgm:cxn modelId="{40984DC7-79AE-A94F-9F54-2B9BF879595E}" type="presOf" srcId="{A73DCD64-89DF-3E4C-9543-0D417B51464E}" destId="{082A771F-69AF-7C4C-86CB-DF1CD8CB6581}" srcOrd="0" destOrd="0" presId="urn:microsoft.com/office/officeart/2008/layout/HorizontalMultiLevelHierarchy#18"/>
    <dgm:cxn modelId="{BEC7D3D1-4561-CE43-AE39-349B9C228F97}" type="presOf" srcId="{DD5BF61D-B843-C744-B9A9-3312A1287EF4}" destId="{C852AF5D-E3CA-F844-B775-08DD6E6FB940}" srcOrd="0" destOrd="0" presId="urn:microsoft.com/office/officeart/2008/layout/HorizontalMultiLevelHierarchy#18"/>
    <dgm:cxn modelId="{1F246DDB-3962-774C-9F0B-A7BA7503C8E1}" type="presOf" srcId="{BDC2CFA9-99C6-8347-9628-F8B57513FB8C}" destId="{93180932-306E-E545-95F9-2A5635FDC9F1}" srcOrd="0" destOrd="0" presId="urn:microsoft.com/office/officeart/2008/layout/HorizontalMultiLevelHierarchy#18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C68494E5-B542-8146-8308-283D7B739BC3}" type="presOf" srcId="{CC08C8E7-D5AB-9C4F-A78B-4A8C57EB2D22}" destId="{7111AE39-B455-7C4D-91F4-9E37E3822D07}" srcOrd="0" destOrd="0" presId="urn:microsoft.com/office/officeart/2008/layout/HorizontalMultiLevelHierarchy#18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710626FE-CC3B-D142-95C4-791FB0E06DF9}" type="presOf" srcId="{45267C76-6276-B44A-878A-9D61B556EBD7}" destId="{938A9782-2B6B-8141-99DA-6568305E0C38}" srcOrd="1" destOrd="0" presId="urn:microsoft.com/office/officeart/2008/layout/HorizontalMultiLevelHierarchy#18"/>
    <dgm:cxn modelId="{0BF131FF-BAA1-824E-9D27-2B2742FDFDFD}" type="presParOf" srcId="{3013142F-A3C7-F746-853E-2CA8B540A8DE}" destId="{B764B132-0961-414E-B6FA-FB0C6C1C6CED}" srcOrd="0" destOrd="0" presId="urn:microsoft.com/office/officeart/2008/layout/HorizontalMultiLevelHierarchy#18"/>
    <dgm:cxn modelId="{3E9B3320-DD96-8840-9C61-3BD1A2A8F8AB}" type="presParOf" srcId="{B764B132-0961-414E-B6FA-FB0C6C1C6CED}" destId="{7111AE39-B455-7C4D-91F4-9E37E3822D07}" srcOrd="0" destOrd="0" presId="urn:microsoft.com/office/officeart/2008/layout/HorizontalMultiLevelHierarchy#18"/>
    <dgm:cxn modelId="{9B2183DF-1F94-FF4C-8446-F5E49D9D30AC}" type="presParOf" srcId="{B764B132-0961-414E-B6FA-FB0C6C1C6CED}" destId="{551EC4E6-AE1D-DD43-B7C4-D7EFBEA2E636}" srcOrd="1" destOrd="0" presId="urn:microsoft.com/office/officeart/2008/layout/HorizontalMultiLevelHierarchy#18"/>
    <dgm:cxn modelId="{E9E4A562-BBAD-7544-AC68-E5F037A57E7D}" type="presParOf" srcId="{551EC4E6-AE1D-DD43-B7C4-D7EFBEA2E636}" destId="{082A771F-69AF-7C4C-86CB-DF1CD8CB6581}" srcOrd="0" destOrd="0" presId="urn:microsoft.com/office/officeart/2008/layout/HorizontalMultiLevelHierarchy#18"/>
    <dgm:cxn modelId="{AAE1FBE2-2BBB-6E4E-94DC-811417A89867}" type="presParOf" srcId="{082A771F-69AF-7C4C-86CB-DF1CD8CB6581}" destId="{F726EDD3-E670-9B47-8786-4F599884289D}" srcOrd="0" destOrd="0" presId="urn:microsoft.com/office/officeart/2008/layout/HorizontalMultiLevelHierarchy#18"/>
    <dgm:cxn modelId="{7F32B203-C9EB-0C41-B6DF-EA415438B17F}" type="presParOf" srcId="{551EC4E6-AE1D-DD43-B7C4-D7EFBEA2E636}" destId="{7B40AE63-0EA3-0747-BCE5-5F3AB0355BF2}" srcOrd="1" destOrd="0" presId="urn:microsoft.com/office/officeart/2008/layout/HorizontalMultiLevelHierarchy#18"/>
    <dgm:cxn modelId="{50B0BFE8-FA4D-2546-806F-A4C88B94B483}" type="presParOf" srcId="{7B40AE63-0EA3-0747-BCE5-5F3AB0355BF2}" destId="{C852AF5D-E3CA-F844-B775-08DD6E6FB940}" srcOrd="0" destOrd="0" presId="urn:microsoft.com/office/officeart/2008/layout/HorizontalMultiLevelHierarchy#18"/>
    <dgm:cxn modelId="{20FEF7EC-3EEE-EE43-9A51-20022E195984}" type="presParOf" srcId="{7B40AE63-0EA3-0747-BCE5-5F3AB0355BF2}" destId="{30463D07-8E7F-3146-97CE-76CE82648742}" srcOrd="1" destOrd="0" presId="urn:microsoft.com/office/officeart/2008/layout/HorizontalMultiLevelHierarchy#18"/>
    <dgm:cxn modelId="{02B60D68-85DB-CE4A-978B-D7A8F32B63EE}" type="presParOf" srcId="{551EC4E6-AE1D-DD43-B7C4-D7EFBEA2E636}" destId="{93180932-306E-E545-95F9-2A5635FDC9F1}" srcOrd="2" destOrd="0" presId="urn:microsoft.com/office/officeart/2008/layout/HorizontalMultiLevelHierarchy#18"/>
    <dgm:cxn modelId="{05C57475-29DC-1847-A82F-B113579161BE}" type="presParOf" srcId="{93180932-306E-E545-95F9-2A5635FDC9F1}" destId="{7A2CD5A7-70D6-DE44-803D-0740544CB367}" srcOrd="0" destOrd="0" presId="urn:microsoft.com/office/officeart/2008/layout/HorizontalMultiLevelHierarchy#18"/>
    <dgm:cxn modelId="{722F0149-3B8E-9A4E-A8BA-EE183C31A376}" type="presParOf" srcId="{551EC4E6-AE1D-DD43-B7C4-D7EFBEA2E636}" destId="{A0C9905E-6DBF-7645-94A7-C4BCDADC46B9}" srcOrd="3" destOrd="0" presId="urn:microsoft.com/office/officeart/2008/layout/HorizontalMultiLevelHierarchy#18"/>
    <dgm:cxn modelId="{8543AB45-2CD8-734B-9182-78DA8192265A}" type="presParOf" srcId="{A0C9905E-6DBF-7645-94A7-C4BCDADC46B9}" destId="{D3E2E567-EC04-E743-9B8C-985408EA1058}" srcOrd="0" destOrd="0" presId="urn:microsoft.com/office/officeart/2008/layout/HorizontalMultiLevelHierarchy#18"/>
    <dgm:cxn modelId="{D2245359-1D61-A74A-A037-7E6128D24C83}" type="presParOf" srcId="{A0C9905E-6DBF-7645-94A7-C4BCDADC46B9}" destId="{1488A531-D252-B440-B1DA-4363F37F8970}" srcOrd="1" destOrd="0" presId="urn:microsoft.com/office/officeart/2008/layout/HorizontalMultiLevelHierarchy#18"/>
    <dgm:cxn modelId="{149A2007-9668-104D-A291-8985D4134B7E}" type="presParOf" srcId="{551EC4E6-AE1D-DD43-B7C4-D7EFBEA2E636}" destId="{1F2800E8-CF94-FD43-8D0E-7E4B278315B1}" srcOrd="4" destOrd="0" presId="urn:microsoft.com/office/officeart/2008/layout/HorizontalMultiLevelHierarchy#18"/>
    <dgm:cxn modelId="{D6437CC2-C72B-DD4F-A4A3-A6EEE9DE4488}" type="presParOf" srcId="{1F2800E8-CF94-FD43-8D0E-7E4B278315B1}" destId="{938A9782-2B6B-8141-99DA-6568305E0C38}" srcOrd="0" destOrd="0" presId="urn:microsoft.com/office/officeart/2008/layout/HorizontalMultiLevelHierarchy#18"/>
    <dgm:cxn modelId="{274D1314-3FBB-A842-A361-C5DD850685AD}" type="presParOf" srcId="{551EC4E6-AE1D-DD43-B7C4-D7EFBEA2E636}" destId="{7377E58F-198D-DE48-B3AF-2D2AF67C403D}" srcOrd="5" destOrd="0" presId="urn:microsoft.com/office/officeart/2008/layout/HorizontalMultiLevelHierarchy#18"/>
    <dgm:cxn modelId="{DE983771-B2FA-7D4D-974C-E288FBBAD80B}" type="presParOf" srcId="{7377E58F-198D-DE48-B3AF-2D2AF67C403D}" destId="{1C998B4A-F8C8-5D49-862A-38B9C7611407}" srcOrd="0" destOrd="0" presId="urn:microsoft.com/office/officeart/2008/layout/HorizontalMultiLevelHierarchy#18"/>
    <dgm:cxn modelId="{F311636D-BB1E-4841-8938-37E4245760CC}" type="presParOf" srcId="{7377E58F-198D-DE48-B3AF-2D2AF67C403D}" destId="{F9C8551A-E3F5-1A41-9D81-BA411262A93F}" srcOrd="1" destOrd="0" presId="urn:microsoft.com/office/officeart/2008/layout/HorizontalMultiLevelHierarchy#1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18" loCatId="" qsTypeId="urn:microsoft.com/office/officeart/2005/8/quickstyle/simple5#17" qsCatId="simple" csTypeId="urn:microsoft.com/office/officeart/2005/8/colors/accent0_1#17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BB83DB27-1799-C045-B974-8107362C3AFD}" type="presOf" srcId="{2EFE4671-8583-3540-9262-1FC578B666F4}" destId="{3013142F-A3C7-F746-853E-2CA8B540A8DE}" srcOrd="0" destOrd="0" presId="urn:microsoft.com/office/officeart/2008/layout/HorizontalMultiLevelHierarchy#18"/>
    <dgm:cxn modelId="{B3AEF230-371F-7A43-9CDA-D4F0E05C9C78}" type="presOf" srcId="{45267C76-6276-B44A-878A-9D61B556EBD7}" destId="{1F2800E8-CF94-FD43-8D0E-7E4B278315B1}" srcOrd="0" destOrd="0" presId="urn:microsoft.com/office/officeart/2008/layout/HorizontalMultiLevelHierarchy#18"/>
    <dgm:cxn modelId="{FD86693C-9DAB-5A42-B2B5-AE86F93E9355}" type="presOf" srcId="{BDC2CFA9-99C6-8347-9628-F8B57513FB8C}" destId="{7A2CD5A7-70D6-DE44-803D-0740544CB367}" srcOrd="1" destOrd="0" presId="urn:microsoft.com/office/officeart/2008/layout/HorizontalMultiLevelHierarchy#18"/>
    <dgm:cxn modelId="{C70B155E-14FE-2046-98DD-B2414A44E66B}" type="presOf" srcId="{A73DCD64-89DF-3E4C-9543-0D417B51464E}" destId="{F726EDD3-E670-9B47-8786-4F599884289D}" srcOrd="1" destOrd="0" presId="urn:microsoft.com/office/officeart/2008/layout/HorizontalMultiLevelHierarchy#18"/>
    <dgm:cxn modelId="{726F49B4-DCE0-8148-9C3F-68AC1006A2F7}" type="presOf" srcId="{773FD5F0-F007-F148-886B-86E72F86266E}" destId="{D3E2E567-EC04-E743-9B8C-985408EA1058}" srcOrd="0" destOrd="0" presId="urn:microsoft.com/office/officeart/2008/layout/HorizontalMultiLevelHierarchy#18"/>
    <dgm:cxn modelId="{8898F7B5-3DDF-0948-BAC7-7C40173E6386}" type="presOf" srcId="{9BA062DA-6B7A-FC4F-B1BB-7CC4C74C72CE}" destId="{1C998B4A-F8C8-5D49-862A-38B9C7611407}" srcOrd="0" destOrd="0" presId="urn:microsoft.com/office/officeart/2008/layout/HorizontalMultiLevelHierarchy#18"/>
    <dgm:cxn modelId="{40984DC7-79AE-A94F-9F54-2B9BF879595E}" type="presOf" srcId="{A73DCD64-89DF-3E4C-9543-0D417B51464E}" destId="{082A771F-69AF-7C4C-86CB-DF1CD8CB6581}" srcOrd="0" destOrd="0" presId="urn:microsoft.com/office/officeart/2008/layout/HorizontalMultiLevelHierarchy#18"/>
    <dgm:cxn modelId="{BEC7D3D1-4561-CE43-AE39-349B9C228F97}" type="presOf" srcId="{DD5BF61D-B843-C744-B9A9-3312A1287EF4}" destId="{C852AF5D-E3CA-F844-B775-08DD6E6FB940}" srcOrd="0" destOrd="0" presId="urn:microsoft.com/office/officeart/2008/layout/HorizontalMultiLevelHierarchy#18"/>
    <dgm:cxn modelId="{1F246DDB-3962-774C-9F0B-A7BA7503C8E1}" type="presOf" srcId="{BDC2CFA9-99C6-8347-9628-F8B57513FB8C}" destId="{93180932-306E-E545-95F9-2A5635FDC9F1}" srcOrd="0" destOrd="0" presId="urn:microsoft.com/office/officeart/2008/layout/HorizontalMultiLevelHierarchy#18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C68494E5-B542-8146-8308-283D7B739BC3}" type="presOf" srcId="{CC08C8E7-D5AB-9C4F-A78B-4A8C57EB2D22}" destId="{7111AE39-B455-7C4D-91F4-9E37E3822D07}" srcOrd="0" destOrd="0" presId="urn:microsoft.com/office/officeart/2008/layout/HorizontalMultiLevelHierarchy#18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710626FE-CC3B-D142-95C4-791FB0E06DF9}" type="presOf" srcId="{45267C76-6276-B44A-878A-9D61B556EBD7}" destId="{938A9782-2B6B-8141-99DA-6568305E0C38}" srcOrd="1" destOrd="0" presId="urn:microsoft.com/office/officeart/2008/layout/HorizontalMultiLevelHierarchy#18"/>
    <dgm:cxn modelId="{0BF131FF-BAA1-824E-9D27-2B2742FDFDFD}" type="presParOf" srcId="{3013142F-A3C7-F746-853E-2CA8B540A8DE}" destId="{B764B132-0961-414E-B6FA-FB0C6C1C6CED}" srcOrd="0" destOrd="0" presId="urn:microsoft.com/office/officeart/2008/layout/HorizontalMultiLevelHierarchy#18"/>
    <dgm:cxn modelId="{3E9B3320-DD96-8840-9C61-3BD1A2A8F8AB}" type="presParOf" srcId="{B764B132-0961-414E-B6FA-FB0C6C1C6CED}" destId="{7111AE39-B455-7C4D-91F4-9E37E3822D07}" srcOrd="0" destOrd="0" presId="urn:microsoft.com/office/officeart/2008/layout/HorizontalMultiLevelHierarchy#18"/>
    <dgm:cxn modelId="{9B2183DF-1F94-FF4C-8446-F5E49D9D30AC}" type="presParOf" srcId="{B764B132-0961-414E-B6FA-FB0C6C1C6CED}" destId="{551EC4E6-AE1D-DD43-B7C4-D7EFBEA2E636}" srcOrd="1" destOrd="0" presId="urn:microsoft.com/office/officeart/2008/layout/HorizontalMultiLevelHierarchy#18"/>
    <dgm:cxn modelId="{E9E4A562-BBAD-7544-AC68-E5F037A57E7D}" type="presParOf" srcId="{551EC4E6-AE1D-DD43-B7C4-D7EFBEA2E636}" destId="{082A771F-69AF-7C4C-86CB-DF1CD8CB6581}" srcOrd="0" destOrd="0" presId="urn:microsoft.com/office/officeart/2008/layout/HorizontalMultiLevelHierarchy#18"/>
    <dgm:cxn modelId="{AAE1FBE2-2BBB-6E4E-94DC-811417A89867}" type="presParOf" srcId="{082A771F-69AF-7C4C-86CB-DF1CD8CB6581}" destId="{F726EDD3-E670-9B47-8786-4F599884289D}" srcOrd="0" destOrd="0" presId="urn:microsoft.com/office/officeart/2008/layout/HorizontalMultiLevelHierarchy#18"/>
    <dgm:cxn modelId="{7F32B203-C9EB-0C41-B6DF-EA415438B17F}" type="presParOf" srcId="{551EC4E6-AE1D-DD43-B7C4-D7EFBEA2E636}" destId="{7B40AE63-0EA3-0747-BCE5-5F3AB0355BF2}" srcOrd="1" destOrd="0" presId="urn:microsoft.com/office/officeart/2008/layout/HorizontalMultiLevelHierarchy#18"/>
    <dgm:cxn modelId="{50B0BFE8-FA4D-2546-806F-A4C88B94B483}" type="presParOf" srcId="{7B40AE63-0EA3-0747-BCE5-5F3AB0355BF2}" destId="{C852AF5D-E3CA-F844-B775-08DD6E6FB940}" srcOrd="0" destOrd="0" presId="urn:microsoft.com/office/officeart/2008/layout/HorizontalMultiLevelHierarchy#18"/>
    <dgm:cxn modelId="{20FEF7EC-3EEE-EE43-9A51-20022E195984}" type="presParOf" srcId="{7B40AE63-0EA3-0747-BCE5-5F3AB0355BF2}" destId="{30463D07-8E7F-3146-97CE-76CE82648742}" srcOrd="1" destOrd="0" presId="urn:microsoft.com/office/officeart/2008/layout/HorizontalMultiLevelHierarchy#18"/>
    <dgm:cxn modelId="{02B60D68-85DB-CE4A-978B-D7A8F32B63EE}" type="presParOf" srcId="{551EC4E6-AE1D-DD43-B7C4-D7EFBEA2E636}" destId="{93180932-306E-E545-95F9-2A5635FDC9F1}" srcOrd="2" destOrd="0" presId="urn:microsoft.com/office/officeart/2008/layout/HorizontalMultiLevelHierarchy#18"/>
    <dgm:cxn modelId="{05C57475-29DC-1847-A82F-B113579161BE}" type="presParOf" srcId="{93180932-306E-E545-95F9-2A5635FDC9F1}" destId="{7A2CD5A7-70D6-DE44-803D-0740544CB367}" srcOrd="0" destOrd="0" presId="urn:microsoft.com/office/officeart/2008/layout/HorizontalMultiLevelHierarchy#18"/>
    <dgm:cxn modelId="{722F0149-3B8E-9A4E-A8BA-EE183C31A376}" type="presParOf" srcId="{551EC4E6-AE1D-DD43-B7C4-D7EFBEA2E636}" destId="{A0C9905E-6DBF-7645-94A7-C4BCDADC46B9}" srcOrd="3" destOrd="0" presId="urn:microsoft.com/office/officeart/2008/layout/HorizontalMultiLevelHierarchy#18"/>
    <dgm:cxn modelId="{8543AB45-2CD8-734B-9182-78DA8192265A}" type="presParOf" srcId="{A0C9905E-6DBF-7645-94A7-C4BCDADC46B9}" destId="{D3E2E567-EC04-E743-9B8C-985408EA1058}" srcOrd="0" destOrd="0" presId="urn:microsoft.com/office/officeart/2008/layout/HorizontalMultiLevelHierarchy#18"/>
    <dgm:cxn modelId="{D2245359-1D61-A74A-A037-7E6128D24C83}" type="presParOf" srcId="{A0C9905E-6DBF-7645-94A7-C4BCDADC46B9}" destId="{1488A531-D252-B440-B1DA-4363F37F8970}" srcOrd="1" destOrd="0" presId="urn:microsoft.com/office/officeart/2008/layout/HorizontalMultiLevelHierarchy#18"/>
    <dgm:cxn modelId="{149A2007-9668-104D-A291-8985D4134B7E}" type="presParOf" srcId="{551EC4E6-AE1D-DD43-B7C4-D7EFBEA2E636}" destId="{1F2800E8-CF94-FD43-8D0E-7E4B278315B1}" srcOrd="4" destOrd="0" presId="urn:microsoft.com/office/officeart/2008/layout/HorizontalMultiLevelHierarchy#18"/>
    <dgm:cxn modelId="{D6437CC2-C72B-DD4F-A4A3-A6EEE9DE4488}" type="presParOf" srcId="{1F2800E8-CF94-FD43-8D0E-7E4B278315B1}" destId="{938A9782-2B6B-8141-99DA-6568305E0C38}" srcOrd="0" destOrd="0" presId="urn:microsoft.com/office/officeart/2008/layout/HorizontalMultiLevelHierarchy#18"/>
    <dgm:cxn modelId="{274D1314-3FBB-A842-A361-C5DD850685AD}" type="presParOf" srcId="{551EC4E6-AE1D-DD43-B7C4-D7EFBEA2E636}" destId="{7377E58F-198D-DE48-B3AF-2D2AF67C403D}" srcOrd="5" destOrd="0" presId="urn:microsoft.com/office/officeart/2008/layout/HorizontalMultiLevelHierarchy#18"/>
    <dgm:cxn modelId="{DE983771-B2FA-7D4D-974C-E288FBBAD80B}" type="presParOf" srcId="{7377E58F-198D-DE48-B3AF-2D2AF67C403D}" destId="{1C998B4A-F8C8-5D49-862A-38B9C7611407}" srcOrd="0" destOrd="0" presId="urn:microsoft.com/office/officeart/2008/layout/HorizontalMultiLevelHierarchy#18"/>
    <dgm:cxn modelId="{F311636D-BB1E-4841-8938-37E4245760CC}" type="presParOf" srcId="{7377E58F-198D-DE48-B3AF-2D2AF67C403D}" destId="{F9C8551A-E3F5-1A41-9D81-BA411262A93F}" srcOrd="1" destOrd="0" presId="urn:microsoft.com/office/officeart/2008/layout/HorizontalMultiLevelHierarchy#1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18" loCatId="" qsTypeId="urn:microsoft.com/office/officeart/2005/8/quickstyle/simple5#17" qsCatId="simple" csTypeId="urn:microsoft.com/office/officeart/2005/8/colors/accent0_1#17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BB83DB27-1799-C045-B974-8107362C3AFD}" type="presOf" srcId="{2EFE4671-8583-3540-9262-1FC578B666F4}" destId="{3013142F-A3C7-F746-853E-2CA8B540A8DE}" srcOrd="0" destOrd="0" presId="urn:microsoft.com/office/officeart/2008/layout/HorizontalMultiLevelHierarchy#18"/>
    <dgm:cxn modelId="{B3AEF230-371F-7A43-9CDA-D4F0E05C9C78}" type="presOf" srcId="{45267C76-6276-B44A-878A-9D61B556EBD7}" destId="{1F2800E8-CF94-FD43-8D0E-7E4B278315B1}" srcOrd="0" destOrd="0" presId="urn:microsoft.com/office/officeart/2008/layout/HorizontalMultiLevelHierarchy#18"/>
    <dgm:cxn modelId="{FD86693C-9DAB-5A42-B2B5-AE86F93E9355}" type="presOf" srcId="{BDC2CFA9-99C6-8347-9628-F8B57513FB8C}" destId="{7A2CD5A7-70D6-DE44-803D-0740544CB367}" srcOrd="1" destOrd="0" presId="urn:microsoft.com/office/officeart/2008/layout/HorizontalMultiLevelHierarchy#18"/>
    <dgm:cxn modelId="{C70B155E-14FE-2046-98DD-B2414A44E66B}" type="presOf" srcId="{A73DCD64-89DF-3E4C-9543-0D417B51464E}" destId="{F726EDD3-E670-9B47-8786-4F599884289D}" srcOrd="1" destOrd="0" presId="urn:microsoft.com/office/officeart/2008/layout/HorizontalMultiLevelHierarchy#18"/>
    <dgm:cxn modelId="{726F49B4-DCE0-8148-9C3F-68AC1006A2F7}" type="presOf" srcId="{773FD5F0-F007-F148-886B-86E72F86266E}" destId="{D3E2E567-EC04-E743-9B8C-985408EA1058}" srcOrd="0" destOrd="0" presId="urn:microsoft.com/office/officeart/2008/layout/HorizontalMultiLevelHierarchy#18"/>
    <dgm:cxn modelId="{8898F7B5-3DDF-0948-BAC7-7C40173E6386}" type="presOf" srcId="{9BA062DA-6B7A-FC4F-B1BB-7CC4C74C72CE}" destId="{1C998B4A-F8C8-5D49-862A-38B9C7611407}" srcOrd="0" destOrd="0" presId="urn:microsoft.com/office/officeart/2008/layout/HorizontalMultiLevelHierarchy#18"/>
    <dgm:cxn modelId="{40984DC7-79AE-A94F-9F54-2B9BF879595E}" type="presOf" srcId="{A73DCD64-89DF-3E4C-9543-0D417B51464E}" destId="{082A771F-69AF-7C4C-86CB-DF1CD8CB6581}" srcOrd="0" destOrd="0" presId="urn:microsoft.com/office/officeart/2008/layout/HorizontalMultiLevelHierarchy#18"/>
    <dgm:cxn modelId="{BEC7D3D1-4561-CE43-AE39-349B9C228F97}" type="presOf" srcId="{DD5BF61D-B843-C744-B9A9-3312A1287EF4}" destId="{C852AF5D-E3CA-F844-B775-08DD6E6FB940}" srcOrd="0" destOrd="0" presId="urn:microsoft.com/office/officeart/2008/layout/HorizontalMultiLevelHierarchy#18"/>
    <dgm:cxn modelId="{1F246DDB-3962-774C-9F0B-A7BA7503C8E1}" type="presOf" srcId="{BDC2CFA9-99C6-8347-9628-F8B57513FB8C}" destId="{93180932-306E-E545-95F9-2A5635FDC9F1}" srcOrd="0" destOrd="0" presId="urn:microsoft.com/office/officeart/2008/layout/HorizontalMultiLevelHierarchy#18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C68494E5-B542-8146-8308-283D7B739BC3}" type="presOf" srcId="{CC08C8E7-D5AB-9C4F-A78B-4A8C57EB2D22}" destId="{7111AE39-B455-7C4D-91F4-9E37E3822D07}" srcOrd="0" destOrd="0" presId="urn:microsoft.com/office/officeart/2008/layout/HorizontalMultiLevelHierarchy#18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710626FE-CC3B-D142-95C4-791FB0E06DF9}" type="presOf" srcId="{45267C76-6276-B44A-878A-9D61B556EBD7}" destId="{938A9782-2B6B-8141-99DA-6568305E0C38}" srcOrd="1" destOrd="0" presId="urn:microsoft.com/office/officeart/2008/layout/HorizontalMultiLevelHierarchy#18"/>
    <dgm:cxn modelId="{0BF131FF-BAA1-824E-9D27-2B2742FDFDFD}" type="presParOf" srcId="{3013142F-A3C7-F746-853E-2CA8B540A8DE}" destId="{B764B132-0961-414E-B6FA-FB0C6C1C6CED}" srcOrd="0" destOrd="0" presId="urn:microsoft.com/office/officeart/2008/layout/HorizontalMultiLevelHierarchy#18"/>
    <dgm:cxn modelId="{3E9B3320-DD96-8840-9C61-3BD1A2A8F8AB}" type="presParOf" srcId="{B764B132-0961-414E-B6FA-FB0C6C1C6CED}" destId="{7111AE39-B455-7C4D-91F4-9E37E3822D07}" srcOrd="0" destOrd="0" presId="urn:microsoft.com/office/officeart/2008/layout/HorizontalMultiLevelHierarchy#18"/>
    <dgm:cxn modelId="{9B2183DF-1F94-FF4C-8446-F5E49D9D30AC}" type="presParOf" srcId="{B764B132-0961-414E-B6FA-FB0C6C1C6CED}" destId="{551EC4E6-AE1D-DD43-B7C4-D7EFBEA2E636}" srcOrd="1" destOrd="0" presId="urn:microsoft.com/office/officeart/2008/layout/HorizontalMultiLevelHierarchy#18"/>
    <dgm:cxn modelId="{E9E4A562-BBAD-7544-AC68-E5F037A57E7D}" type="presParOf" srcId="{551EC4E6-AE1D-DD43-B7C4-D7EFBEA2E636}" destId="{082A771F-69AF-7C4C-86CB-DF1CD8CB6581}" srcOrd="0" destOrd="0" presId="urn:microsoft.com/office/officeart/2008/layout/HorizontalMultiLevelHierarchy#18"/>
    <dgm:cxn modelId="{AAE1FBE2-2BBB-6E4E-94DC-811417A89867}" type="presParOf" srcId="{082A771F-69AF-7C4C-86CB-DF1CD8CB6581}" destId="{F726EDD3-E670-9B47-8786-4F599884289D}" srcOrd="0" destOrd="0" presId="urn:microsoft.com/office/officeart/2008/layout/HorizontalMultiLevelHierarchy#18"/>
    <dgm:cxn modelId="{7F32B203-C9EB-0C41-B6DF-EA415438B17F}" type="presParOf" srcId="{551EC4E6-AE1D-DD43-B7C4-D7EFBEA2E636}" destId="{7B40AE63-0EA3-0747-BCE5-5F3AB0355BF2}" srcOrd="1" destOrd="0" presId="urn:microsoft.com/office/officeart/2008/layout/HorizontalMultiLevelHierarchy#18"/>
    <dgm:cxn modelId="{50B0BFE8-FA4D-2546-806F-A4C88B94B483}" type="presParOf" srcId="{7B40AE63-0EA3-0747-BCE5-5F3AB0355BF2}" destId="{C852AF5D-E3CA-F844-B775-08DD6E6FB940}" srcOrd="0" destOrd="0" presId="urn:microsoft.com/office/officeart/2008/layout/HorizontalMultiLevelHierarchy#18"/>
    <dgm:cxn modelId="{20FEF7EC-3EEE-EE43-9A51-20022E195984}" type="presParOf" srcId="{7B40AE63-0EA3-0747-BCE5-5F3AB0355BF2}" destId="{30463D07-8E7F-3146-97CE-76CE82648742}" srcOrd="1" destOrd="0" presId="urn:microsoft.com/office/officeart/2008/layout/HorizontalMultiLevelHierarchy#18"/>
    <dgm:cxn modelId="{02B60D68-85DB-CE4A-978B-D7A8F32B63EE}" type="presParOf" srcId="{551EC4E6-AE1D-DD43-B7C4-D7EFBEA2E636}" destId="{93180932-306E-E545-95F9-2A5635FDC9F1}" srcOrd="2" destOrd="0" presId="urn:microsoft.com/office/officeart/2008/layout/HorizontalMultiLevelHierarchy#18"/>
    <dgm:cxn modelId="{05C57475-29DC-1847-A82F-B113579161BE}" type="presParOf" srcId="{93180932-306E-E545-95F9-2A5635FDC9F1}" destId="{7A2CD5A7-70D6-DE44-803D-0740544CB367}" srcOrd="0" destOrd="0" presId="urn:microsoft.com/office/officeart/2008/layout/HorizontalMultiLevelHierarchy#18"/>
    <dgm:cxn modelId="{722F0149-3B8E-9A4E-A8BA-EE183C31A376}" type="presParOf" srcId="{551EC4E6-AE1D-DD43-B7C4-D7EFBEA2E636}" destId="{A0C9905E-6DBF-7645-94A7-C4BCDADC46B9}" srcOrd="3" destOrd="0" presId="urn:microsoft.com/office/officeart/2008/layout/HorizontalMultiLevelHierarchy#18"/>
    <dgm:cxn modelId="{8543AB45-2CD8-734B-9182-78DA8192265A}" type="presParOf" srcId="{A0C9905E-6DBF-7645-94A7-C4BCDADC46B9}" destId="{D3E2E567-EC04-E743-9B8C-985408EA1058}" srcOrd="0" destOrd="0" presId="urn:microsoft.com/office/officeart/2008/layout/HorizontalMultiLevelHierarchy#18"/>
    <dgm:cxn modelId="{D2245359-1D61-A74A-A037-7E6128D24C83}" type="presParOf" srcId="{A0C9905E-6DBF-7645-94A7-C4BCDADC46B9}" destId="{1488A531-D252-B440-B1DA-4363F37F8970}" srcOrd="1" destOrd="0" presId="urn:microsoft.com/office/officeart/2008/layout/HorizontalMultiLevelHierarchy#18"/>
    <dgm:cxn modelId="{149A2007-9668-104D-A291-8985D4134B7E}" type="presParOf" srcId="{551EC4E6-AE1D-DD43-B7C4-D7EFBEA2E636}" destId="{1F2800E8-CF94-FD43-8D0E-7E4B278315B1}" srcOrd="4" destOrd="0" presId="urn:microsoft.com/office/officeart/2008/layout/HorizontalMultiLevelHierarchy#18"/>
    <dgm:cxn modelId="{D6437CC2-C72B-DD4F-A4A3-A6EEE9DE4488}" type="presParOf" srcId="{1F2800E8-CF94-FD43-8D0E-7E4B278315B1}" destId="{938A9782-2B6B-8141-99DA-6568305E0C38}" srcOrd="0" destOrd="0" presId="urn:microsoft.com/office/officeart/2008/layout/HorizontalMultiLevelHierarchy#18"/>
    <dgm:cxn modelId="{274D1314-3FBB-A842-A361-C5DD850685AD}" type="presParOf" srcId="{551EC4E6-AE1D-DD43-B7C4-D7EFBEA2E636}" destId="{7377E58F-198D-DE48-B3AF-2D2AF67C403D}" srcOrd="5" destOrd="0" presId="urn:microsoft.com/office/officeart/2008/layout/HorizontalMultiLevelHierarchy#18"/>
    <dgm:cxn modelId="{DE983771-B2FA-7D4D-974C-E288FBBAD80B}" type="presParOf" srcId="{7377E58F-198D-DE48-B3AF-2D2AF67C403D}" destId="{1C998B4A-F8C8-5D49-862A-38B9C7611407}" srcOrd="0" destOrd="0" presId="urn:microsoft.com/office/officeart/2008/layout/HorizontalMultiLevelHierarchy#18"/>
    <dgm:cxn modelId="{F311636D-BB1E-4841-8938-37E4245760CC}" type="presParOf" srcId="{7377E58F-198D-DE48-B3AF-2D2AF67C403D}" destId="{F9C8551A-E3F5-1A41-9D81-BA411262A93F}" srcOrd="1" destOrd="0" presId="urn:microsoft.com/office/officeart/2008/layout/HorizontalMultiLevelHierarchy#1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20" loCatId="" qsTypeId="urn:microsoft.com/office/officeart/2005/8/quickstyle/simple5#19" qsCatId="simple" csTypeId="urn:microsoft.com/office/officeart/2005/8/colors/accent0_1#19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A494C220-8B61-4B49-B3CF-EF75F8703336}" type="presOf" srcId="{773FD5F0-F007-F148-886B-86E72F86266E}" destId="{D3E2E567-EC04-E743-9B8C-985408EA1058}" srcOrd="0" destOrd="0" presId="urn:microsoft.com/office/officeart/2008/layout/HorizontalMultiLevelHierarchy#20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17841A29-02F9-3C46-85F2-C892AA46CF98}" type="presOf" srcId="{9BA062DA-6B7A-FC4F-B1BB-7CC4C74C72CE}" destId="{1C998B4A-F8C8-5D49-862A-38B9C7611407}" srcOrd="0" destOrd="0" presId="urn:microsoft.com/office/officeart/2008/layout/HorizontalMultiLevelHierarchy#20"/>
    <dgm:cxn modelId="{2490DF33-B045-5448-8C19-9F39727999C8}" type="presOf" srcId="{BDC2CFA9-99C6-8347-9628-F8B57513FB8C}" destId="{7A2CD5A7-70D6-DE44-803D-0740544CB367}" srcOrd="1" destOrd="0" presId="urn:microsoft.com/office/officeart/2008/layout/HorizontalMultiLevelHierarchy#20"/>
    <dgm:cxn modelId="{F976F976-F508-9648-91A7-8A18A6114A5D}" type="presOf" srcId="{A73DCD64-89DF-3E4C-9543-0D417B51464E}" destId="{F726EDD3-E670-9B47-8786-4F599884289D}" srcOrd="1" destOrd="0" presId="urn:microsoft.com/office/officeart/2008/layout/HorizontalMultiLevelHierarchy#20"/>
    <dgm:cxn modelId="{2CD6467F-5DEB-DD4E-B9C6-2E004EF1F5C0}" type="presOf" srcId="{45267C76-6276-B44A-878A-9D61B556EBD7}" destId="{938A9782-2B6B-8141-99DA-6568305E0C38}" srcOrd="1" destOrd="0" presId="urn:microsoft.com/office/officeart/2008/layout/HorizontalMultiLevelHierarchy#20"/>
    <dgm:cxn modelId="{B2CEC792-DD19-344E-ABB4-F754E27466A5}" type="presOf" srcId="{DD5BF61D-B843-C744-B9A9-3312A1287EF4}" destId="{C852AF5D-E3CA-F844-B775-08DD6E6FB940}" srcOrd="0" destOrd="0" presId="urn:microsoft.com/office/officeart/2008/layout/HorizontalMultiLevelHierarchy#20"/>
    <dgm:cxn modelId="{78D457C3-EE83-B24E-9419-5958D1AE097A}" type="presOf" srcId="{2EFE4671-8583-3540-9262-1FC578B666F4}" destId="{3013142F-A3C7-F746-853E-2CA8B540A8DE}" srcOrd="0" destOrd="0" presId="urn:microsoft.com/office/officeart/2008/layout/HorizontalMultiLevelHierarchy#20"/>
    <dgm:cxn modelId="{3452DCCF-87C2-354D-B1E0-F9015BC63302}" type="presOf" srcId="{CC08C8E7-D5AB-9C4F-A78B-4A8C57EB2D22}" destId="{7111AE39-B455-7C4D-91F4-9E37E3822D07}" srcOrd="0" destOrd="0" presId="urn:microsoft.com/office/officeart/2008/layout/HorizontalMultiLevelHierarchy#20"/>
    <dgm:cxn modelId="{454AF8E0-A63D-B74C-827C-B971BBB9009B}" type="presOf" srcId="{BDC2CFA9-99C6-8347-9628-F8B57513FB8C}" destId="{93180932-306E-E545-95F9-2A5635FDC9F1}" srcOrd="0" destOrd="0" presId="urn:microsoft.com/office/officeart/2008/layout/HorizontalMultiLevelHierarchy#20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B47E99F8-961B-3C41-8E71-DC819FF09408}" type="presOf" srcId="{45267C76-6276-B44A-878A-9D61B556EBD7}" destId="{1F2800E8-CF94-FD43-8D0E-7E4B278315B1}" srcOrd="0" destOrd="0" presId="urn:microsoft.com/office/officeart/2008/layout/HorizontalMultiLevelHierarchy#20"/>
    <dgm:cxn modelId="{EEB229FD-CE04-FF46-9A98-BA6DF13C7047}" type="presOf" srcId="{A73DCD64-89DF-3E4C-9543-0D417B51464E}" destId="{082A771F-69AF-7C4C-86CB-DF1CD8CB6581}" srcOrd="0" destOrd="0" presId="urn:microsoft.com/office/officeart/2008/layout/HorizontalMultiLevelHierarchy#20"/>
    <dgm:cxn modelId="{B9D9F268-824B-ED4E-A033-CEA8C9721F46}" type="presParOf" srcId="{3013142F-A3C7-F746-853E-2CA8B540A8DE}" destId="{B764B132-0961-414E-B6FA-FB0C6C1C6CED}" srcOrd="0" destOrd="0" presId="urn:microsoft.com/office/officeart/2008/layout/HorizontalMultiLevelHierarchy#20"/>
    <dgm:cxn modelId="{CAFBA84D-8585-9444-AAC1-DEEEF147C17B}" type="presParOf" srcId="{B764B132-0961-414E-B6FA-FB0C6C1C6CED}" destId="{7111AE39-B455-7C4D-91F4-9E37E3822D07}" srcOrd="0" destOrd="0" presId="urn:microsoft.com/office/officeart/2008/layout/HorizontalMultiLevelHierarchy#20"/>
    <dgm:cxn modelId="{8107C2A9-F974-D742-9C3E-E71A10646544}" type="presParOf" srcId="{B764B132-0961-414E-B6FA-FB0C6C1C6CED}" destId="{551EC4E6-AE1D-DD43-B7C4-D7EFBEA2E636}" srcOrd="1" destOrd="0" presId="urn:microsoft.com/office/officeart/2008/layout/HorizontalMultiLevelHierarchy#20"/>
    <dgm:cxn modelId="{16A6498B-294A-624F-9683-1BE7A467016E}" type="presParOf" srcId="{551EC4E6-AE1D-DD43-B7C4-D7EFBEA2E636}" destId="{082A771F-69AF-7C4C-86CB-DF1CD8CB6581}" srcOrd="0" destOrd="0" presId="urn:microsoft.com/office/officeart/2008/layout/HorizontalMultiLevelHierarchy#20"/>
    <dgm:cxn modelId="{6D3F9DE0-2B21-3E45-AEC2-5CEDED523144}" type="presParOf" srcId="{082A771F-69AF-7C4C-86CB-DF1CD8CB6581}" destId="{F726EDD3-E670-9B47-8786-4F599884289D}" srcOrd="0" destOrd="0" presId="urn:microsoft.com/office/officeart/2008/layout/HorizontalMultiLevelHierarchy#20"/>
    <dgm:cxn modelId="{08BC1CC6-C549-5B4B-A7F7-038CB6590B96}" type="presParOf" srcId="{551EC4E6-AE1D-DD43-B7C4-D7EFBEA2E636}" destId="{7B40AE63-0EA3-0747-BCE5-5F3AB0355BF2}" srcOrd="1" destOrd="0" presId="urn:microsoft.com/office/officeart/2008/layout/HorizontalMultiLevelHierarchy#20"/>
    <dgm:cxn modelId="{095722AF-930E-6A4F-AE22-A0934E126B31}" type="presParOf" srcId="{7B40AE63-0EA3-0747-BCE5-5F3AB0355BF2}" destId="{C852AF5D-E3CA-F844-B775-08DD6E6FB940}" srcOrd="0" destOrd="0" presId="urn:microsoft.com/office/officeart/2008/layout/HorizontalMultiLevelHierarchy#20"/>
    <dgm:cxn modelId="{4B26D1DF-4D3C-8347-B3C8-717A04B9FB02}" type="presParOf" srcId="{7B40AE63-0EA3-0747-BCE5-5F3AB0355BF2}" destId="{30463D07-8E7F-3146-97CE-76CE82648742}" srcOrd="1" destOrd="0" presId="urn:microsoft.com/office/officeart/2008/layout/HorizontalMultiLevelHierarchy#20"/>
    <dgm:cxn modelId="{3B8578FE-6EE2-304E-BAB9-6CA5B3DADC03}" type="presParOf" srcId="{551EC4E6-AE1D-DD43-B7C4-D7EFBEA2E636}" destId="{93180932-306E-E545-95F9-2A5635FDC9F1}" srcOrd="2" destOrd="0" presId="urn:microsoft.com/office/officeart/2008/layout/HorizontalMultiLevelHierarchy#20"/>
    <dgm:cxn modelId="{529573BA-88D8-0D42-9678-7A2E1D6EA23F}" type="presParOf" srcId="{93180932-306E-E545-95F9-2A5635FDC9F1}" destId="{7A2CD5A7-70D6-DE44-803D-0740544CB367}" srcOrd="0" destOrd="0" presId="urn:microsoft.com/office/officeart/2008/layout/HorizontalMultiLevelHierarchy#20"/>
    <dgm:cxn modelId="{1BF26C84-2821-A24A-9A21-646A7BA8D430}" type="presParOf" srcId="{551EC4E6-AE1D-DD43-B7C4-D7EFBEA2E636}" destId="{A0C9905E-6DBF-7645-94A7-C4BCDADC46B9}" srcOrd="3" destOrd="0" presId="urn:microsoft.com/office/officeart/2008/layout/HorizontalMultiLevelHierarchy#20"/>
    <dgm:cxn modelId="{4A227C37-69C1-A148-8C75-A231AD9CEF52}" type="presParOf" srcId="{A0C9905E-6DBF-7645-94A7-C4BCDADC46B9}" destId="{D3E2E567-EC04-E743-9B8C-985408EA1058}" srcOrd="0" destOrd="0" presId="urn:microsoft.com/office/officeart/2008/layout/HorizontalMultiLevelHierarchy#20"/>
    <dgm:cxn modelId="{E0398E5C-0896-1D44-84F0-76FB6A094339}" type="presParOf" srcId="{A0C9905E-6DBF-7645-94A7-C4BCDADC46B9}" destId="{1488A531-D252-B440-B1DA-4363F37F8970}" srcOrd="1" destOrd="0" presId="urn:microsoft.com/office/officeart/2008/layout/HorizontalMultiLevelHierarchy#20"/>
    <dgm:cxn modelId="{938CFFB7-6DC6-6B46-B6B6-F130FDBE2924}" type="presParOf" srcId="{551EC4E6-AE1D-DD43-B7C4-D7EFBEA2E636}" destId="{1F2800E8-CF94-FD43-8D0E-7E4B278315B1}" srcOrd="4" destOrd="0" presId="urn:microsoft.com/office/officeart/2008/layout/HorizontalMultiLevelHierarchy#20"/>
    <dgm:cxn modelId="{9BD5DD0A-2617-154A-8327-8FDB0A17DDEA}" type="presParOf" srcId="{1F2800E8-CF94-FD43-8D0E-7E4B278315B1}" destId="{938A9782-2B6B-8141-99DA-6568305E0C38}" srcOrd="0" destOrd="0" presId="urn:microsoft.com/office/officeart/2008/layout/HorizontalMultiLevelHierarchy#20"/>
    <dgm:cxn modelId="{485B5F11-2A49-1741-B845-888088674C4C}" type="presParOf" srcId="{551EC4E6-AE1D-DD43-B7C4-D7EFBEA2E636}" destId="{7377E58F-198D-DE48-B3AF-2D2AF67C403D}" srcOrd="5" destOrd="0" presId="urn:microsoft.com/office/officeart/2008/layout/HorizontalMultiLevelHierarchy#20"/>
    <dgm:cxn modelId="{D5C98FAE-51F2-2D45-AAA3-2DC7205EE86A}" type="presParOf" srcId="{7377E58F-198D-DE48-B3AF-2D2AF67C403D}" destId="{1C998B4A-F8C8-5D49-862A-38B9C7611407}" srcOrd="0" destOrd="0" presId="urn:microsoft.com/office/officeart/2008/layout/HorizontalMultiLevelHierarchy#20"/>
    <dgm:cxn modelId="{EABD0427-78A6-9744-A7B4-E857ED2938F3}" type="presParOf" srcId="{7377E58F-198D-DE48-B3AF-2D2AF67C403D}" destId="{F9C8551A-E3F5-1A41-9D81-BA411262A93F}" srcOrd="1" destOrd="0" presId="urn:microsoft.com/office/officeart/2008/layout/HorizontalMultiLevelHierarchy#2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20" loCatId="" qsTypeId="urn:microsoft.com/office/officeart/2005/8/quickstyle/simple5#19" qsCatId="simple" csTypeId="urn:microsoft.com/office/officeart/2005/8/colors/accent0_1#19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A494C220-8B61-4B49-B3CF-EF75F8703336}" type="presOf" srcId="{773FD5F0-F007-F148-886B-86E72F86266E}" destId="{D3E2E567-EC04-E743-9B8C-985408EA1058}" srcOrd="0" destOrd="0" presId="urn:microsoft.com/office/officeart/2008/layout/HorizontalMultiLevelHierarchy#20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17841A29-02F9-3C46-85F2-C892AA46CF98}" type="presOf" srcId="{9BA062DA-6B7A-FC4F-B1BB-7CC4C74C72CE}" destId="{1C998B4A-F8C8-5D49-862A-38B9C7611407}" srcOrd="0" destOrd="0" presId="urn:microsoft.com/office/officeart/2008/layout/HorizontalMultiLevelHierarchy#20"/>
    <dgm:cxn modelId="{2490DF33-B045-5448-8C19-9F39727999C8}" type="presOf" srcId="{BDC2CFA9-99C6-8347-9628-F8B57513FB8C}" destId="{7A2CD5A7-70D6-DE44-803D-0740544CB367}" srcOrd="1" destOrd="0" presId="urn:microsoft.com/office/officeart/2008/layout/HorizontalMultiLevelHierarchy#20"/>
    <dgm:cxn modelId="{F976F976-F508-9648-91A7-8A18A6114A5D}" type="presOf" srcId="{A73DCD64-89DF-3E4C-9543-0D417B51464E}" destId="{F726EDD3-E670-9B47-8786-4F599884289D}" srcOrd="1" destOrd="0" presId="urn:microsoft.com/office/officeart/2008/layout/HorizontalMultiLevelHierarchy#20"/>
    <dgm:cxn modelId="{2CD6467F-5DEB-DD4E-B9C6-2E004EF1F5C0}" type="presOf" srcId="{45267C76-6276-B44A-878A-9D61B556EBD7}" destId="{938A9782-2B6B-8141-99DA-6568305E0C38}" srcOrd="1" destOrd="0" presId="urn:microsoft.com/office/officeart/2008/layout/HorizontalMultiLevelHierarchy#20"/>
    <dgm:cxn modelId="{B2CEC792-DD19-344E-ABB4-F754E27466A5}" type="presOf" srcId="{DD5BF61D-B843-C744-B9A9-3312A1287EF4}" destId="{C852AF5D-E3CA-F844-B775-08DD6E6FB940}" srcOrd="0" destOrd="0" presId="urn:microsoft.com/office/officeart/2008/layout/HorizontalMultiLevelHierarchy#20"/>
    <dgm:cxn modelId="{78D457C3-EE83-B24E-9419-5958D1AE097A}" type="presOf" srcId="{2EFE4671-8583-3540-9262-1FC578B666F4}" destId="{3013142F-A3C7-F746-853E-2CA8B540A8DE}" srcOrd="0" destOrd="0" presId="urn:microsoft.com/office/officeart/2008/layout/HorizontalMultiLevelHierarchy#20"/>
    <dgm:cxn modelId="{3452DCCF-87C2-354D-B1E0-F9015BC63302}" type="presOf" srcId="{CC08C8E7-D5AB-9C4F-A78B-4A8C57EB2D22}" destId="{7111AE39-B455-7C4D-91F4-9E37E3822D07}" srcOrd="0" destOrd="0" presId="urn:microsoft.com/office/officeart/2008/layout/HorizontalMultiLevelHierarchy#20"/>
    <dgm:cxn modelId="{454AF8E0-A63D-B74C-827C-B971BBB9009B}" type="presOf" srcId="{BDC2CFA9-99C6-8347-9628-F8B57513FB8C}" destId="{93180932-306E-E545-95F9-2A5635FDC9F1}" srcOrd="0" destOrd="0" presId="urn:microsoft.com/office/officeart/2008/layout/HorizontalMultiLevelHierarchy#20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B47E99F8-961B-3C41-8E71-DC819FF09408}" type="presOf" srcId="{45267C76-6276-B44A-878A-9D61B556EBD7}" destId="{1F2800E8-CF94-FD43-8D0E-7E4B278315B1}" srcOrd="0" destOrd="0" presId="urn:microsoft.com/office/officeart/2008/layout/HorizontalMultiLevelHierarchy#20"/>
    <dgm:cxn modelId="{EEB229FD-CE04-FF46-9A98-BA6DF13C7047}" type="presOf" srcId="{A73DCD64-89DF-3E4C-9543-0D417B51464E}" destId="{082A771F-69AF-7C4C-86CB-DF1CD8CB6581}" srcOrd="0" destOrd="0" presId="urn:microsoft.com/office/officeart/2008/layout/HorizontalMultiLevelHierarchy#20"/>
    <dgm:cxn modelId="{B9D9F268-824B-ED4E-A033-CEA8C9721F46}" type="presParOf" srcId="{3013142F-A3C7-F746-853E-2CA8B540A8DE}" destId="{B764B132-0961-414E-B6FA-FB0C6C1C6CED}" srcOrd="0" destOrd="0" presId="urn:microsoft.com/office/officeart/2008/layout/HorizontalMultiLevelHierarchy#20"/>
    <dgm:cxn modelId="{CAFBA84D-8585-9444-AAC1-DEEEF147C17B}" type="presParOf" srcId="{B764B132-0961-414E-B6FA-FB0C6C1C6CED}" destId="{7111AE39-B455-7C4D-91F4-9E37E3822D07}" srcOrd="0" destOrd="0" presId="urn:microsoft.com/office/officeart/2008/layout/HorizontalMultiLevelHierarchy#20"/>
    <dgm:cxn modelId="{8107C2A9-F974-D742-9C3E-E71A10646544}" type="presParOf" srcId="{B764B132-0961-414E-B6FA-FB0C6C1C6CED}" destId="{551EC4E6-AE1D-DD43-B7C4-D7EFBEA2E636}" srcOrd="1" destOrd="0" presId="urn:microsoft.com/office/officeart/2008/layout/HorizontalMultiLevelHierarchy#20"/>
    <dgm:cxn modelId="{16A6498B-294A-624F-9683-1BE7A467016E}" type="presParOf" srcId="{551EC4E6-AE1D-DD43-B7C4-D7EFBEA2E636}" destId="{082A771F-69AF-7C4C-86CB-DF1CD8CB6581}" srcOrd="0" destOrd="0" presId="urn:microsoft.com/office/officeart/2008/layout/HorizontalMultiLevelHierarchy#20"/>
    <dgm:cxn modelId="{6D3F9DE0-2B21-3E45-AEC2-5CEDED523144}" type="presParOf" srcId="{082A771F-69AF-7C4C-86CB-DF1CD8CB6581}" destId="{F726EDD3-E670-9B47-8786-4F599884289D}" srcOrd="0" destOrd="0" presId="urn:microsoft.com/office/officeart/2008/layout/HorizontalMultiLevelHierarchy#20"/>
    <dgm:cxn modelId="{08BC1CC6-C549-5B4B-A7F7-038CB6590B96}" type="presParOf" srcId="{551EC4E6-AE1D-DD43-B7C4-D7EFBEA2E636}" destId="{7B40AE63-0EA3-0747-BCE5-5F3AB0355BF2}" srcOrd="1" destOrd="0" presId="urn:microsoft.com/office/officeart/2008/layout/HorizontalMultiLevelHierarchy#20"/>
    <dgm:cxn modelId="{095722AF-930E-6A4F-AE22-A0934E126B31}" type="presParOf" srcId="{7B40AE63-0EA3-0747-BCE5-5F3AB0355BF2}" destId="{C852AF5D-E3CA-F844-B775-08DD6E6FB940}" srcOrd="0" destOrd="0" presId="urn:microsoft.com/office/officeart/2008/layout/HorizontalMultiLevelHierarchy#20"/>
    <dgm:cxn modelId="{4B26D1DF-4D3C-8347-B3C8-717A04B9FB02}" type="presParOf" srcId="{7B40AE63-0EA3-0747-BCE5-5F3AB0355BF2}" destId="{30463D07-8E7F-3146-97CE-76CE82648742}" srcOrd="1" destOrd="0" presId="urn:microsoft.com/office/officeart/2008/layout/HorizontalMultiLevelHierarchy#20"/>
    <dgm:cxn modelId="{3B8578FE-6EE2-304E-BAB9-6CA5B3DADC03}" type="presParOf" srcId="{551EC4E6-AE1D-DD43-B7C4-D7EFBEA2E636}" destId="{93180932-306E-E545-95F9-2A5635FDC9F1}" srcOrd="2" destOrd="0" presId="urn:microsoft.com/office/officeart/2008/layout/HorizontalMultiLevelHierarchy#20"/>
    <dgm:cxn modelId="{529573BA-88D8-0D42-9678-7A2E1D6EA23F}" type="presParOf" srcId="{93180932-306E-E545-95F9-2A5635FDC9F1}" destId="{7A2CD5A7-70D6-DE44-803D-0740544CB367}" srcOrd="0" destOrd="0" presId="urn:microsoft.com/office/officeart/2008/layout/HorizontalMultiLevelHierarchy#20"/>
    <dgm:cxn modelId="{1BF26C84-2821-A24A-9A21-646A7BA8D430}" type="presParOf" srcId="{551EC4E6-AE1D-DD43-B7C4-D7EFBEA2E636}" destId="{A0C9905E-6DBF-7645-94A7-C4BCDADC46B9}" srcOrd="3" destOrd="0" presId="urn:microsoft.com/office/officeart/2008/layout/HorizontalMultiLevelHierarchy#20"/>
    <dgm:cxn modelId="{4A227C37-69C1-A148-8C75-A231AD9CEF52}" type="presParOf" srcId="{A0C9905E-6DBF-7645-94A7-C4BCDADC46B9}" destId="{D3E2E567-EC04-E743-9B8C-985408EA1058}" srcOrd="0" destOrd="0" presId="urn:microsoft.com/office/officeart/2008/layout/HorizontalMultiLevelHierarchy#20"/>
    <dgm:cxn modelId="{E0398E5C-0896-1D44-84F0-76FB6A094339}" type="presParOf" srcId="{A0C9905E-6DBF-7645-94A7-C4BCDADC46B9}" destId="{1488A531-D252-B440-B1DA-4363F37F8970}" srcOrd="1" destOrd="0" presId="urn:microsoft.com/office/officeart/2008/layout/HorizontalMultiLevelHierarchy#20"/>
    <dgm:cxn modelId="{938CFFB7-6DC6-6B46-B6B6-F130FDBE2924}" type="presParOf" srcId="{551EC4E6-AE1D-DD43-B7C4-D7EFBEA2E636}" destId="{1F2800E8-CF94-FD43-8D0E-7E4B278315B1}" srcOrd="4" destOrd="0" presId="urn:microsoft.com/office/officeart/2008/layout/HorizontalMultiLevelHierarchy#20"/>
    <dgm:cxn modelId="{9BD5DD0A-2617-154A-8327-8FDB0A17DDEA}" type="presParOf" srcId="{1F2800E8-CF94-FD43-8D0E-7E4B278315B1}" destId="{938A9782-2B6B-8141-99DA-6568305E0C38}" srcOrd="0" destOrd="0" presId="urn:microsoft.com/office/officeart/2008/layout/HorizontalMultiLevelHierarchy#20"/>
    <dgm:cxn modelId="{485B5F11-2A49-1741-B845-888088674C4C}" type="presParOf" srcId="{551EC4E6-AE1D-DD43-B7C4-D7EFBEA2E636}" destId="{7377E58F-198D-DE48-B3AF-2D2AF67C403D}" srcOrd="5" destOrd="0" presId="urn:microsoft.com/office/officeart/2008/layout/HorizontalMultiLevelHierarchy#20"/>
    <dgm:cxn modelId="{D5C98FAE-51F2-2D45-AAA3-2DC7205EE86A}" type="presParOf" srcId="{7377E58F-198D-DE48-B3AF-2D2AF67C403D}" destId="{1C998B4A-F8C8-5D49-862A-38B9C7611407}" srcOrd="0" destOrd="0" presId="urn:microsoft.com/office/officeart/2008/layout/HorizontalMultiLevelHierarchy#20"/>
    <dgm:cxn modelId="{EABD0427-78A6-9744-A7B4-E857ED2938F3}" type="presParOf" srcId="{7377E58F-198D-DE48-B3AF-2D2AF67C403D}" destId="{F9C8551A-E3F5-1A41-9D81-BA411262A93F}" srcOrd="1" destOrd="0" presId="urn:microsoft.com/office/officeart/2008/layout/HorizontalMultiLevelHierarchy#2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20" loCatId="" qsTypeId="urn:microsoft.com/office/officeart/2005/8/quickstyle/simple5#19" qsCatId="simple" csTypeId="urn:microsoft.com/office/officeart/2005/8/colors/accent0_1#19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A494C220-8B61-4B49-B3CF-EF75F8703336}" type="presOf" srcId="{773FD5F0-F007-F148-886B-86E72F86266E}" destId="{D3E2E567-EC04-E743-9B8C-985408EA1058}" srcOrd="0" destOrd="0" presId="urn:microsoft.com/office/officeart/2008/layout/HorizontalMultiLevelHierarchy#20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17841A29-02F9-3C46-85F2-C892AA46CF98}" type="presOf" srcId="{9BA062DA-6B7A-FC4F-B1BB-7CC4C74C72CE}" destId="{1C998B4A-F8C8-5D49-862A-38B9C7611407}" srcOrd="0" destOrd="0" presId="urn:microsoft.com/office/officeart/2008/layout/HorizontalMultiLevelHierarchy#20"/>
    <dgm:cxn modelId="{2490DF33-B045-5448-8C19-9F39727999C8}" type="presOf" srcId="{BDC2CFA9-99C6-8347-9628-F8B57513FB8C}" destId="{7A2CD5A7-70D6-DE44-803D-0740544CB367}" srcOrd="1" destOrd="0" presId="urn:microsoft.com/office/officeart/2008/layout/HorizontalMultiLevelHierarchy#20"/>
    <dgm:cxn modelId="{F976F976-F508-9648-91A7-8A18A6114A5D}" type="presOf" srcId="{A73DCD64-89DF-3E4C-9543-0D417B51464E}" destId="{F726EDD3-E670-9B47-8786-4F599884289D}" srcOrd="1" destOrd="0" presId="urn:microsoft.com/office/officeart/2008/layout/HorizontalMultiLevelHierarchy#20"/>
    <dgm:cxn modelId="{2CD6467F-5DEB-DD4E-B9C6-2E004EF1F5C0}" type="presOf" srcId="{45267C76-6276-B44A-878A-9D61B556EBD7}" destId="{938A9782-2B6B-8141-99DA-6568305E0C38}" srcOrd="1" destOrd="0" presId="urn:microsoft.com/office/officeart/2008/layout/HorizontalMultiLevelHierarchy#20"/>
    <dgm:cxn modelId="{B2CEC792-DD19-344E-ABB4-F754E27466A5}" type="presOf" srcId="{DD5BF61D-B843-C744-B9A9-3312A1287EF4}" destId="{C852AF5D-E3CA-F844-B775-08DD6E6FB940}" srcOrd="0" destOrd="0" presId="urn:microsoft.com/office/officeart/2008/layout/HorizontalMultiLevelHierarchy#20"/>
    <dgm:cxn modelId="{78D457C3-EE83-B24E-9419-5958D1AE097A}" type="presOf" srcId="{2EFE4671-8583-3540-9262-1FC578B666F4}" destId="{3013142F-A3C7-F746-853E-2CA8B540A8DE}" srcOrd="0" destOrd="0" presId="urn:microsoft.com/office/officeart/2008/layout/HorizontalMultiLevelHierarchy#20"/>
    <dgm:cxn modelId="{3452DCCF-87C2-354D-B1E0-F9015BC63302}" type="presOf" srcId="{CC08C8E7-D5AB-9C4F-A78B-4A8C57EB2D22}" destId="{7111AE39-B455-7C4D-91F4-9E37E3822D07}" srcOrd="0" destOrd="0" presId="urn:microsoft.com/office/officeart/2008/layout/HorizontalMultiLevelHierarchy#20"/>
    <dgm:cxn modelId="{454AF8E0-A63D-B74C-827C-B971BBB9009B}" type="presOf" srcId="{BDC2CFA9-99C6-8347-9628-F8B57513FB8C}" destId="{93180932-306E-E545-95F9-2A5635FDC9F1}" srcOrd="0" destOrd="0" presId="urn:microsoft.com/office/officeart/2008/layout/HorizontalMultiLevelHierarchy#20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B47E99F8-961B-3C41-8E71-DC819FF09408}" type="presOf" srcId="{45267C76-6276-B44A-878A-9D61B556EBD7}" destId="{1F2800E8-CF94-FD43-8D0E-7E4B278315B1}" srcOrd="0" destOrd="0" presId="urn:microsoft.com/office/officeart/2008/layout/HorizontalMultiLevelHierarchy#20"/>
    <dgm:cxn modelId="{EEB229FD-CE04-FF46-9A98-BA6DF13C7047}" type="presOf" srcId="{A73DCD64-89DF-3E4C-9543-0D417B51464E}" destId="{082A771F-69AF-7C4C-86CB-DF1CD8CB6581}" srcOrd="0" destOrd="0" presId="urn:microsoft.com/office/officeart/2008/layout/HorizontalMultiLevelHierarchy#20"/>
    <dgm:cxn modelId="{B9D9F268-824B-ED4E-A033-CEA8C9721F46}" type="presParOf" srcId="{3013142F-A3C7-F746-853E-2CA8B540A8DE}" destId="{B764B132-0961-414E-B6FA-FB0C6C1C6CED}" srcOrd="0" destOrd="0" presId="urn:microsoft.com/office/officeart/2008/layout/HorizontalMultiLevelHierarchy#20"/>
    <dgm:cxn modelId="{CAFBA84D-8585-9444-AAC1-DEEEF147C17B}" type="presParOf" srcId="{B764B132-0961-414E-B6FA-FB0C6C1C6CED}" destId="{7111AE39-B455-7C4D-91F4-9E37E3822D07}" srcOrd="0" destOrd="0" presId="urn:microsoft.com/office/officeart/2008/layout/HorizontalMultiLevelHierarchy#20"/>
    <dgm:cxn modelId="{8107C2A9-F974-D742-9C3E-E71A10646544}" type="presParOf" srcId="{B764B132-0961-414E-B6FA-FB0C6C1C6CED}" destId="{551EC4E6-AE1D-DD43-B7C4-D7EFBEA2E636}" srcOrd="1" destOrd="0" presId="urn:microsoft.com/office/officeart/2008/layout/HorizontalMultiLevelHierarchy#20"/>
    <dgm:cxn modelId="{16A6498B-294A-624F-9683-1BE7A467016E}" type="presParOf" srcId="{551EC4E6-AE1D-DD43-B7C4-D7EFBEA2E636}" destId="{082A771F-69AF-7C4C-86CB-DF1CD8CB6581}" srcOrd="0" destOrd="0" presId="urn:microsoft.com/office/officeart/2008/layout/HorizontalMultiLevelHierarchy#20"/>
    <dgm:cxn modelId="{6D3F9DE0-2B21-3E45-AEC2-5CEDED523144}" type="presParOf" srcId="{082A771F-69AF-7C4C-86CB-DF1CD8CB6581}" destId="{F726EDD3-E670-9B47-8786-4F599884289D}" srcOrd="0" destOrd="0" presId="urn:microsoft.com/office/officeart/2008/layout/HorizontalMultiLevelHierarchy#20"/>
    <dgm:cxn modelId="{08BC1CC6-C549-5B4B-A7F7-038CB6590B96}" type="presParOf" srcId="{551EC4E6-AE1D-DD43-B7C4-D7EFBEA2E636}" destId="{7B40AE63-0EA3-0747-BCE5-5F3AB0355BF2}" srcOrd="1" destOrd="0" presId="urn:microsoft.com/office/officeart/2008/layout/HorizontalMultiLevelHierarchy#20"/>
    <dgm:cxn modelId="{095722AF-930E-6A4F-AE22-A0934E126B31}" type="presParOf" srcId="{7B40AE63-0EA3-0747-BCE5-5F3AB0355BF2}" destId="{C852AF5D-E3CA-F844-B775-08DD6E6FB940}" srcOrd="0" destOrd="0" presId="urn:microsoft.com/office/officeart/2008/layout/HorizontalMultiLevelHierarchy#20"/>
    <dgm:cxn modelId="{4B26D1DF-4D3C-8347-B3C8-717A04B9FB02}" type="presParOf" srcId="{7B40AE63-0EA3-0747-BCE5-5F3AB0355BF2}" destId="{30463D07-8E7F-3146-97CE-76CE82648742}" srcOrd="1" destOrd="0" presId="urn:microsoft.com/office/officeart/2008/layout/HorizontalMultiLevelHierarchy#20"/>
    <dgm:cxn modelId="{3B8578FE-6EE2-304E-BAB9-6CA5B3DADC03}" type="presParOf" srcId="{551EC4E6-AE1D-DD43-B7C4-D7EFBEA2E636}" destId="{93180932-306E-E545-95F9-2A5635FDC9F1}" srcOrd="2" destOrd="0" presId="urn:microsoft.com/office/officeart/2008/layout/HorizontalMultiLevelHierarchy#20"/>
    <dgm:cxn modelId="{529573BA-88D8-0D42-9678-7A2E1D6EA23F}" type="presParOf" srcId="{93180932-306E-E545-95F9-2A5635FDC9F1}" destId="{7A2CD5A7-70D6-DE44-803D-0740544CB367}" srcOrd="0" destOrd="0" presId="urn:microsoft.com/office/officeart/2008/layout/HorizontalMultiLevelHierarchy#20"/>
    <dgm:cxn modelId="{1BF26C84-2821-A24A-9A21-646A7BA8D430}" type="presParOf" srcId="{551EC4E6-AE1D-DD43-B7C4-D7EFBEA2E636}" destId="{A0C9905E-6DBF-7645-94A7-C4BCDADC46B9}" srcOrd="3" destOrd="0" presId="urn:microsoft.com/office/officeart/2008/layout/HorizontalMultiLevelHierarchy#20"/>
    <dgm:cxn modelId="{4A227C37-69C1-A148-8C75-A231AD9CEF52}" type="presParOf" srcId="{A0C9905E-6DBF-7645-94A7-C4BCDADC46B9}" destId="{D3E2E567-EC04-E743-9B8C-985408EA1058}" srcOrd="0" destOrd="0" presId="urn:microsoft.com/office/officeart/2008/layout/HorizontalMultiLevelHierarchy#20"/>
    <dgm:cxn modelId="{E0398E5C-0896-1D44-84F0-76FB6A094339}" type="presParOf" srcId="{A0C9905E-6DBF-7645-94A7-C4BCDADC46B9}" destId="{1488A531-D252-B440-B1DA-4363F37F8970}" srcOrd="1" destOrd="0" presId="urn:microsoft.com/office/officeart/2008/layout/HorizontalMultiLevelHierarchy#20"/>
    <dgm:cxn modelId="{938CFFB7-6DC6-6B46-B6B6-F130FDBE2924}" type="presParOf" srcId="{551EC4E6-AE1D-DD43-B7C4-D7EFBEA2E636}" destId="{1F2800E8-CF94-FD43-8D0E-7E4B278315B1}" srcOrd="4" destOrd="0" presId="urn:microsoft.com/office/officeart/2008/layout/HorizontalMultiLevelHierarchy#20"/>
    <dgm:cxn modelId="{9BD5DD0A-2617-154A-8327-8FDB0A17DDEA}" type="presParOf" srcId="{1F2800E8-CF94-FD43-8D0E-7E4B278315B1}" destId="{938A9782-2B6B-8141-99DA-6568305E0C38}" srcOrd="0" destOrd="0" presId="urn:microsoft.com/office/officeart/2008/layout/HorizontalMultiLevelHierarchy#20"/>
    <dgm:cxn modelId="{485B5F11-2A49-1741-B845-888088674C4C}" type="presParOf" srcId="{551EC4E6-AE1D-DD43-B7C4-D7EFBEA2E636}" destId="{7377E58F-198D-DE48-B3AF-2D2AF67C403D}" srcOrd="5" destOrd="0" presId="urn:microsoft.com/office/officeart/2008/layout/HorizontalMultiLevelHierarchy#20"/>
    <dgm:cxn modelId="{D5C98FAE-51F2-2D45-AAA3-2DC7205EE86A}" type="presParOf" srcId="{7377E58F-198D-DE48-B3AF-2D2AF67C403D}" destId="{1C998B4A-F8C8-5D49-862A-38B9C7611407}" srcOrd="0" destOrd="0" presId="urn:microsoft.com/office/officeart/2008/layout/HorizontalMultiLevelHierarchy#20"/>
    <dgm:cxn modelId="{EABD0427-78A6-9744-A7B4-E857ED2938F3}" type="presParOf" srcId="{7377E58F-198D-DE48-B3AF-2D2AF67C403D}" destId="{F9C8551A-E3F5-1A41-9D81-BA411262A93F}" srcOrd="1" destOrd="0" presId="urn:microsoft.com/office/officeart/2008/layout/HorizontalMultiLevelHierarchy#2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20" loCatId="" qsTypeId="urn:microsoft.com/office/officeart/2005/8/quickstyle/simple5#19" qsCatId="simple" csTypeId="urn:microsoft.com/office/officeart/2005/8/colors/accent0_1#19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A494C220-8B61-4B49-B3CF-EF75F8703336}" type="presOf" srcId="{773FD5F0-F007-F148-886B-86E72F86266E}" destId="{D3E2E567-EC04-E743-9B8C-985408EA1058}" srcOrd="0" destOrd="0" presId="urn:microsoft.com/office/officeart/2008/layout/HorizontalMultiLevelHierarchy#20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17841A29-02F9-3C46-85F2-C892AA46CF98}" type="presOf" srcId="{9BA062DA-6B7A-FC4F-B1BB-7CC4C74C72CE}" destId="{1C998B4A-F8C8-5D49-862A-38B9C7611407}" srcOrd="0" destOrd="0" presId="urn:microsoft.com/office/officeart/2008/layout/HorizontalMultiLevelHierarchy#20"/>
    <dgm:cxn modelId="{2490DF33-B045-5448-8C19-9F39727999C8}" type="presOf" srcId="{BDC2CFA9-99C6-8347-9628-F8B57513FB8C}" destId="{7A2CD5A7-70D6-DE44-803D-0740544CB367}" srcOrd="1" destOrd="0" presId="urn:microsoft.com/office/officeart/2008/layout/HorizontalMultiLevelHierarchy#20"/>
    <dgm:cxn modelId="{F976F976-F508-9648-91A7-8A18A6114A5D}" type="presOf" srcId="{A73DCD64-89DF-3E4C-9543-0D417B51464E}" destId="{F726EDD3-E670-9B47-8786-4F599884289D}" srcOrd="1" destOrd="0" presId="urn:microsoft.com/office/officeart/2008/layout/HorizontalMultiLevelHierarchy#20"/>
    <dgm:cxn modelId="{2CD6467F-5DEB-DD4E-B9C6-2E004EF1F5C0}" type="presOf" srcId="{45267C76-6276-B44A-878A-9D61B556EBD7}" destId="{938A9782-2B6B-8141-99DA-6568305E0C38}" srcOrd="1" destOrd="0" presId="urn:microsoft.com/office/officeart/2008/layout/HorizontalMultiLevelHierarchy#20"/>
    <dgm:cxn modelId="{B2CEC792-DD19-344E-ABB4-F754E27466A5}" type="presOf" srcId="{DD5BF61D-B843-C744-B9A9-3312A1287EF4}" destId="{C852AF5D-E3CA-F844-B775-08DD6E6FB940}" srcOrd="0" destOrd="0" presId="urn:microsoft.com/office/officeart/2008/layout/HorizontalMultiLevelHierarchy#20"/>
    <dgm:cxn modelId="{78D457C3-EE83-B24E-9419-5958D1AE097A}" type="presOf" srcId="{2EFE4671-8583-3540-9262-1FC578B666F4}" destId="{3013142F-A3C7-F746-853E-2CA8B540A8DE}" srcOrd="0" destOrd="0" presId="urn:microsoft.com/office/officeart/2008/layout/HorizontalMultiLevelHierarchy#20"/>
    <dgm:cxn modelId="{3452DCCF-87C2-354D-B1E0-F9015BC63302}" type="presOf" srcId="{CC08C8E7-D5AB-9C4F-A78B-4A8C57EB2D22}" destId="{7111AE39-B455-7C4D-91F4-9E37E3822D07}" srcOrd="0" destOrd="0" presId="urn:microsoft.com/office/officeart/2008/layout/HorizontalMultiLevelHierarchy#20"/>
    <dgm:cxn modelId="{454AF8E0-A63D-B74C-827C-B971BBB9009B}" type="presOf" srcId="{BDC2CFA9-99C6-8347-9628-F8B57513FB8C}" destId="{93180932-306E-E545-95F9-2A5635FDC9F1}" srcOrd="0" destOrd="0" presId="urn:microsoft.com/office/officeart/2008/layout/HorizontalMultiLevelHierarchy#20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B47E99F8-961B-3C41-8E71-DC819FF09408}" type="presOf" srcId="{45267C76-6276-B44A-878A-9D61B556EBD7}" destId="{1F2800E8-CF94-FD43-8D0E-7E4B278315B1}" srcOrd="0" destOrd="0" presId="urn:microsoft.com/office/officeart/2008/layout/HorizontalMultiLevelHierarchy#20"/>
    <dgm:cxn modelId="{EEB229FD-CE04-FF46-9A98-BA6DF13C7047}" type="presOf" srcId="{A73DCD64-89DF-3E4C-9543-0D417B51464E}" destId="{082A771F-69AF-7C4C-86CB-DF1CD8CB6581}" srcOrd="0" destOrd="0" presId="urn:microsoft.com/office/officeart/2008/layout/HorizontalMultiLevelHierarchy#20"/>
    <dgm:cxn modelId="{B9D9F268-824B-ED4E-A033-CEA8C9721F46}" type="presParOf" srcId="{3013142F-A3C7-F746-853E-2CA8B540A8DE}" destId="{B764B132-0961-414E-B6FA-FB0C6C1C6CED}" srcOrd="0" destOrd="0" presId="urn:microsoft.com/office/officeart/2008/layout/HorizontalMultiLevelHierarchy#20"/>
    <dgm:cxn modelId="{CAFBA84D-8585-9444-AAC1-DEEEF147C17B}" type="presParOf" srcId="{B764B132-0961-414E-B6FA-FB0C6C1C6CED}" destId="{7111AE39-B455-7C4D-91F4-9E37E3822D07}" srcOrd="0" destOrd="0" presId="urn:microsoft.com/office/officeart/2008/layout/HorizontalMultiLevelHierarchy#20"/>
    <dgm:cxn modelId="{8107C2A9-F974-D742-9C3E-E71A10646544}" type="presParOf" srcId="{B764B132-0961-414E-B6FA-FB0C6C1C6CED}" destId="{551EC4E6-AE1D-DD43-B7C4-D7EFBEA2E636}" srcOrd="1" destOrd="0" presId="urn:microsoft.com/office/officeart/2008/layout/HorizontalMultiLevelHierarchy#20"/>
    <dgm:cxn modelId="{16A6498B-294A-624F-9683-1BE7A467016E}" type="presParOf" srcId="{551EC4E6-AE1D-DD43-B7C4-D7EFBEA2E636}" destId="{082A771F-69AF-7C4C-86CB-DF1CD8CB6581}" srcOrd="0" destOrd="0" presId="urn:microsoft.com/office/officeart/2008/layout/HorizontalMultiLevelHierarchy#20"/>
    <dgm:cxn modelId="{6D3F9DE0-2B21-3E45-AEC2-5CEDED523144}" type="presParOf" srcId="{082A771F-69AF-7C4C-86CB-DF1CD8CB6581}" destId="{F726EDD3-E670-9B47-8786-4F599884289D}" srcOrd="0" destOrd="0" presId="urn:microsoft.com/office/officeart/2008/layout/HorizontalMultiLevelHierarchy#20"/>
    <dgm:cxn modelId="{08BC1CC6-C549-5B4B-A7F7-038CB6590B96}" type="presParOf" srcId="{551EC4E6-AE1D-DD43-B7C4-D7EFBEA2E636}" destId="{7B40AE63-0EA3-0747-BCE5-5F3AB0355BF2}" srcOrd="1" destOrd="0" presId="urn:microsoft.com/office/officeart/2008/layout/HorizontalMultiLevelHierarchy#20"/>
    <dgm:cxn modelId="{095722AF-930E-6A4F-AE22-A0934E126B31}" type="presParOf" srcId="{7B40AE63-0EA3-0747-BCE5-5F3AB0355BF2}" destId="{C852AF5D-E3CA-F844-B775-08DD6E6FB940}" srcOrd="0" destOrd="0" presId="urn:microsoft.com/office/officeart/2008/layout/HorizontalMultiLevelHierarchy#20"/>
    <dgm:cxn modelId="{4B26D1DF-4D3C-8347-B3C8-717A04B9FB02}" type="presParOf" srcId="{7B40AE63-0EA3-0747-BCE5-5F3AB0355BF2}" destId="{30463D07-8E7F-3146-97CE-76CE82648742}" srcOrd="1" destOrd="0" presId="urn:microsoft.com/office/officeart/2008/layout/HorizontalMultiLevelHierarchy#20"/>
    <dgm:cxn modelId="{3B8578FE-6EE2-304E-BAB9-6CA5B3DADC03}" type="presParOf" srcId="{551EC4E6-AE1D-DD43-B7C4-D7EFBEA2E636}" destId="{93180932-306E-E545-95F9-2A5635FDC9F1}" srcOrd="2" destOrd="0" presId="urn:microsoft.com/office/officeart/2008/layout/HorizontalMultiLevelHierarchy#20"/>
    <dgm:cxn modelId="{529573BA-88D8-0D42-9678-7A2E1D6EA23F}" type="presParOf" srcId="{93180932-306E-E545-95F9-2A5635FDC9F1}" destId="{7A2CD5A7-70D6-DE44-803D-0740544CB367}" srcOrd="0" destOrd="0" presId="urn:microsoft.com/office/officeart/2008/layout/HorizontalMultiLevelHierarchy#20"/>
    <dgm:cxn modelId="{1BF26C84-2821-A24A-9A21-646A7BA8D430}" type="presParOf" srcId="{551EC4E6-AE1D-DD43-B7C4-D7EFBEA2E636}" destId="{A0C9905E-6DBF-7645-94A7-C4BCDADC46B9}" srcOrd="3" destOrd="0" presId="urn:microsoft.com/office/officeart/2008/layout/HorizontalMultiLevelHierarchy#20"/>
    <dgm:cxn modelId="{4A227C37-69C1-A148-8C75-A231AD9CEF52}" type="presParOf" srcId="{A0C9905E-6DBF-7645-94A7-C4BCDADC46B9}" destId="{D3E2E567-EC04-E743-9B8C-985408EA1058}" srcOrd="0" destOrd="0" presId="urn:microsoft.com/office/officeart/2008/layout/HorizontalMultiLevelHierarchy#20"/>
    <dgm:cxn modelId="{E0398E5C-0896-1D44-84F0-76FB6A094339}" type="presParOf" srcId="{A0C9905E-6DBF-7645-94A7-C4BCDADC46B9}" destId="{1488A531-D252-B440-B1DA-4363F37F8970}" srcOrd="1" destOrd="0" presId="urn:microsoft.com/office/officeart/2008/layout/HorizontalMultiLevelHierarchy#20"/>
    <dgm:cxn modelId="{938CFFB7-6DC6-6B46-B6B6-F130FDBE2924}" type="presParOf" srcId="{551EC4E6-AE1D-DD43-B7C4-D7EFBEA2E636}" destId="{1F2800E8-CF94-FD43-8D0E-7E4B278315B1}" srcOrd="4" destOrd="0" presId="urn:microsoft.com/office/officeart/2008/layout/HorizontalMultiLevelHierarchy#20"/>
    <dgm:cxn modelId="{9BD5DD0A-2617-154A-8327-8FDB0A17DDEA}" type="presParOf" srcId="{1F2800E8-CF94-FD43-8D0E-7E4B278315B1}" destId="{938A9782-2B6B-8141-99DA-6568305E0C38}" srcOrd="0" destOrd="0" presId="urn:microsoft.com/office/officeart/2008/layout/HorizontalMultiLevelHierarchy#20"/>
    <dgm:cxn modelId="{485B5F11-2A49-1741-B845-888088674C4C}" type="presParOf" srcId="{551EC4E6-AE1D-DD43-B7C4-D7EFBEA2E636}" destId="{7377E58F-198D-DE48-B3AF-2D2AF67C403D}" srcOrd="5" destOrd="0" presId="urn:microsoft.com/office/officeart/2008/layout/HorizontalMultiLevelHierarchy#20"/>
    <dgm:cxn modelId="{D5C98FAE-51F2-2D45-AAA3-2DC7205EE86A}" type="presParOf" srcId="{7377E58F-198D-DE48-B3AF-2D2AF67C403D}" destId="{1C998B4A-F8C8-5D49-862A-38B9C7611407}" srcOrd="0" destOrd="0" presId="urn:microsoft.com/office/officeart/2008/layout/HorizontalMultiLevelHierarchy#20"/>
    <dgm:cxn modelId="{EABD0427-78A6-9744-A7B4-E857ED2938F3}" type="presParOf" srcId="{7377E58F-198D-DE48-B3AF-2D2AF67C403D}" destId="{F9C8551A-E3F5-1A41-9D81-BA411262A93F}" srcOrd="1" destOrd="0" presId="urn:microsoft.com/office/officeart/2008/layout/HorizontalMultiLevelHierarchy#2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21" loCatId="" qsTypeId="urn:microsoft.com/office/officeart/2005/8/quickstyle/simple5#20" qsCatId="simple" csTypeId="urn:microsoft.com/office/officeart/2005/8/colors/accent0_1#20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C1795D15-A16A-D64D-8848-50053CE4E315}" type="presOf" srcId="{45267C76-6276-B44A-878A-9D61B556EBD7}" destId="{1F2800E8-CF94-FD43-8D0E-7E4B278315B1}" srcOrd="0" destOrd="0" presId="urn:microsoft.com/office/officeart/2008/layout/HorizontalMultiLevelHierarchy#21"/>
    <dgm:cxn modelId="{D6EEBC21-7E57-1347-8E14-A414D0B135DD}" type="presOf" srcId="{A73DCD64-89DF-3E4C-9543-0D417B51464E}" destId="{082A771F-69AF-7C4C-86CB-DF1CD8CB6581}" srcOrd="0" destOrd="0" presId="urn:microsoft.com/office/officeart/2008/layout/HorizontalMultiLevelHierarchy#21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45CCD766-683A-EA4E-B9B3-5066C5752DD0}" type="presOf" srcId="{DD5BF61D-B843-C744-B9A9-3312A1287EF4}" destId="{C852AF5D-E3CA-F844-B775-08DD6E6FB940}" srcOrd="0" destOrd="0" presId="urn:microsoft.com/office/officeart/2008/layout/HorizontalMultiLevelHierarchy#21"/>
    <dgm:cxn modelId="{9FAD6E7D-87E7-E04B-ABE8-D34196D4E186}" type="presOf" srcId="{CC08C8E7-D5AB-9C4F-A78B-4A8C57EB2D22}" destId="{7111AE39-B455-7C4D-91F4-9E37E3822D07}" srcOrd="0" destOrd="0" presId="urn:microsoft.com/office/officeart/2008/layout/HorizontalMultiLevelHierarchy#21"/>
    <dgm:cxn modelId="{402FD27E-8506-B143-9D22-B34D1C831684}" type="presOf" srcId="{773FD5F0-F007-F148-886B-86E72F86266E}" destId="{D3E2E567-EC04-E743-9B8C-985408EA1058}" srcOrd="0" destOrd="0" presId="urn:microsoft.com/office/officeart/2008/layout/HorizontalMultiLevelHierarchy#21"/>
    <dgm:cxn modelId="{86037D80-3A10-AF4A-864C-EA154A6630B8}" type="presOf" srcId="{45267C76-6276-B44A-878A-9D61B556EBD7}" destId="{938A9782-2B6B-8141-99DA-6568305E0C38}" srcOrd="1" destOrd="0" presId="urn:microsoft.com/office/officeart/2008/layout/HorizontalMultiLevelHierarchy#21"/>
    <dgm:cxn modelId="{3705DE9F-910F-954A-9B44-C00F03B7FF33}" type="presOf" srcId="{9BA062DA-6B7A-FC4F-B1BB-7CC4C74C72CE}" destId="{1C998B4A-F8C8-5D49-862A-38B9C7611407}" srcOrd="0" destOrd="0" presId="urn:microsoft.com/office/officeart/2008/layout/HorizontalMultiLevelHierarchy#21"/>
    <dgm:cxn modelId="{83C8FCB7-02B5-DB4F-A88C-B42DB361CC58}" type="presOf" srcId="{A73DCD64-89DF-3E4C-9543-0D417B51464E}" destId="{F726EDD3-E670-9B47-8786-4F599884289D}" srcOrd="1" destOrd="0" presId="urn:microsoft.com/office/officeart/2008/layout/HorizontalMultiLevelHierarchy#21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C16E22E6-A8AB-264A-91ED-475E894D3DF1}" type="presOf" srcId="{2EFE4671-8583-3540-9262-1FC578B666F4}" destId="{3013142F-A3C7-F746-853E-2CA8B540A8DE}" srcOrd="0" destOrd="0" presId="urn:microsoft.com/office/officeart/2008/layout/HorizontalMultiLevelHierarchy#21"/>
    <dgm:cxn modelId="{FF227CE8-98CB-D74B-90E0-0BDB8705B3C8}" type="presOf" srcId="{BDC2CFA9-99C6-8347-9628-F8B57513FB8C}" destId="{7A2CD5A7-70D6-DE44-803D-0740544CB367}" srcOrd="1" destOrd="0" presId="urn:microsoft.com/office/officeart/2008/layout/HorizontalMultiLevelHierarchy#21"/>
    <dgm:cxn modelId="{2868CEE8-8224-354C-9186-67FD94ACACC4}" type="presOf" srcId="{BDC2CFA9-99C6-8347-9628-F8B57513FB8C}" destId="{93180932-306E-E545-95F9-2A5635FDC9F1}" srcOrd="0" destOrd="0" presId="urn:microsoft.com/office/officeart/2008/layout/HorizontalMultiLevelHierarchy#21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62FD050C-97C1-8D40-92AD-76F3A29DBA63}" type="presParOf" srcId="{3013142F-A3C7-F746-853E-2CA8B540A8DE}" destId="{B764B132-0961-414E-B6FA-FB0C6C1C6CED}" srcOrd="0" destOrd="0" presId="urn:microsoft.com/office/officeart/2008/layout/HorizontalMultiLevelHierarchy#21"/>
    <dgm:cxn modelId="{3A318A71-BD22-9346-94AF-11E3C5E01759}" type="presParOf" srcId="{B764B132-0961-414E-B6FA-FB0C6C1C6CED}" destId="{7111AE39-B455-7C4D-91F4-9E37E3822D07}" srcOrd="0" destOrd="0" presId="urn:microsoft.com/office/officeart/2008/layout/HorizontalMultiLevelHierarchy#21"/>
    <dgm:cxn modelId="{51F3EE15-1613-344E-8373-D56551559A34}" type="presParOf" srcId="{B764B132-0961-414E-B6FA-FB0C6C1C6CED}" destId="{551EC4E6-AE1D-DD43-B7C4-D7EFBEA2E636}" srcOrd="1" destOrd="0" presId="urn:microsoft.com/office/officeart/2008/layout/HorizontalMultiLevelHierarchy#21"/>
    <dgm:cxn modelId="{4331C765-B0BD-0841-95CD-1F6E5555B5F0}" type="presParOf" srcId="{551EC4E6-AE1D-DD43-B7C4-D7EFBEA2E636}" destId="{082A771F-69AF-7C4C-86CB-DF1CD8CB6581}" srcOrd="0" destOrd="0" presId="urn:microsoft.com/office/officeart/2008/layout/HorizontalMultiLevelHierarchy#21"/>
    <dgm:cxn modelId="{F52B75F3-3564-B24C-8610-182B9BBA1B67}" type="presParOf" srcId="{082A771F-69AF-7C4C-86CB-DF1CD8CB6581}" destId="{F726EDD3-E670-9B47-8786-4F599884289D}" srcOrd="0" destOrd="0" presId="urn:microsoft.com/office/officeart/2008/layout/HorizontalMultiLevelHierarchy#21"/>
    <dgm:cxn modelId="{9403698F-7491-8F49-92A7-26A2477937C2}" type="presParOf" srcId="{551EC4E6-AE1D-DD43-B7C4-D7EFBEA2E636}" destId="{7B40AE63-0EA3-0747-BCE5-5F3AB0355BF2}" srcOrd="1" destOrd="0" presId="urn:microsoft.com/office/officeart/2008/layout/HorizontalMultiLevelHierarchy#21"/>
    <dgm:cxn modelId="{7127CEAF-85DF-1347-9C26-E5D13ACF974C}" type="presParOf" srcId="{7B40AE63-0EA3-0747-BCE5-5F3AB0355BF2}" destId="{C852AF5D-E3CA-F844-B775-08DD6E6FB940}" srcOrd="0" destOrd="0" presId="urn:microsoft.com/office/officeart/2008/layout/HorizontalMultiLevelHierarchy#21"/>
    <dgm:cxn modelId="{40308479-9FED-764C-B6E1-36B3EBF13689}" type="presParOf" srcId="{7B40AE63-0EA3-0747-BCE5-5F3AB0355BF2}" destId="{30463D07-8E7F-3146-97CE-76CE82648742}" srcOrd="1" destOrd="0" presId="urn:microsoft.com/office/officeart/2008/layout/HorizontalMultiLevelHierarchy#21"/>
    <dgm:cxn modelId="{20A027E1-5F68-B340-A4C6-85EB1807BF3B}" type="presParOf" srcId="{551EC4E6-AE1D-DD43-B7C4-D7EFBEA2E636}" destId="{93180932-306E-E545-95F9-2A5635FDC9F1}" srcOrd="2" destOrd="0" presId="urn:microsoft.com/office/officeart/2008/layout/HorizontalMultiLevelHierarchy#21"/>
    <dgm:cxn modelId="{B2E610F9-1CA4-B544-858C-366E38ECA337}" type="presParOf" srcId="{93180932-306E-E545-95F9-2A5635FDC9F1}" destId="{7A2CD5A7-70D6-DE44-803D-0740544CB367}" srcOrd="0" destOrd="0" presId="urn:microsoft.com/office/officeart/2008/layout/HorizontalMultiLevelHierarchy#21"/>
    <dgm:cxn modelId="{5B477C9C-7750-5843-A963-A67BA83643A3}" type="presParOf" srcId="{551EC4E6-AE1D-DD43-B7C4-D7EFBEA2E636}" destId="{A0C9905E-6DBF-7645-94A7-C4BCDADC46B9}" srcOrd="3" destOrd="0" presId="urn:microsoft.com/office/officeart/2008/layout/HorizontalMultiLevelHierarchy#21"/>
    <dgm:cxn modelId="{4A4A3AC1-F982-9346-AA06-6F78D16345B7}" type="presParOf" srcId="{A0C9905E-6DBF-7645-94A7-C4BCDADC46B9}" destId="{D3E2E567-EC04-E743-9B8C-985408EA1058}" srcOrd="0" destOrd="0" presId="urn:microsoft.com/office/officeart/2008/layout/HorizontalMultiLevelHierarchy#21"/>
    <dgm:cxn modelId="{726224C0-78A9-CF43-9B4D-9376B2AB3313}" type="presParOf" srcId="{A0C9905E-6DBF-7645-94A7-C4BCDADC46B9}" destId="{1488A531-D252-B440-B1DA-4363F37F8970}" srcOrd="1" destOrd="0" presId="urn:microsoft.com/office/officeart/2008/layout/HorizontalMultiLevelHierarchy#21"/>
    <dgm:cxn modelId="{0C32BABF-900B-BC49-8EE3-73A203562D39}" type="presParOf" srcId="{551EC4E6-AE1D-DD43-B7C4-D7EFBEA2E636}" destId="{1F2800E8-CF94-FD43-8D0E-7E4B278315B1}" srcOrd="4" destOrd="0" presId="urn:microsoft.com/office/officeart/2008/layout/HorizontalMultiLevelHierarchy#21"/>
    <dgm:cxn modelId="{0554EEE5-8BB9-7A44-9EDF-C0AD1FD04826}" type="presParOf" srcId="{1F2800E8-CF94-FD43-8D0E-7E4B278315B1}" destId="{938A9782-2B6B-8141-99DA-6568305E0C38}" srcOrd="0" destOrd="0" presId="urn:microsoft.com/office/officeart/2008/layout/HorizontalMultiLevelHierarchy#21"/>
    <dgm:cxn modelId="{62F14117-D808-794F-BF14-C4898461AF47}" type="presParOf" srcId="{551EC4E6-AE1D-DD43-B7C4-D7EFBEA2E636}" destId="{7377E58F-198D-DE48-B3AF-2D2AF67C403D}" srcOrd="5" destOrd="0" presId="urn:microsoft.com/office/officeart/2008/layout/HorizontalMultiLevelHierarchy#21"/>
    <dgm:cxn modelId="{7E244421-4F60-864F-93AB-430AE8972B9D}" type="presParOf" srcId="{7377E58F-198D-DE48-B3AF-2D2AF67C403D}" destId="{1C998B4A-F8C8-5D49-862A-38B9C7611407}" srcOrd="0" destOrd="0" presId="urn:microsoft.com/office/officeart/2008/layout/HorizontalMultiLevelHierarchy#21"/>
    <dgm:cxn modelId="{4155B646-7CD1-2240-B5D1-264812E62274}" type="presParOf" srcId="{7377E58F-198D-DE48-B3AF-2D2AF67C403D}" destId="{F9C8551A-E3F5-1A41-9D81-BA411262A93F}" srcOrd="1" destOrd="0" presId="urn:microsoft.com/office/officeart/2008/layout/HorizontalMultiLevelHierarchy#2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21" loCatId="" qsTypeId="urn:microsoft.com/office/officeart/2005/8/quickstyle/simple5#20" qsCatId="simple" csTypeId="urn:microsoft.com/office/officeart/2005/8/colors/accent0_1#20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C1795D15-A16A-D64D-8848-50053CE4E315}" type="presOf" srcId="{45267C76-6276-B44A-878A-9D61B556EBD7}" destId="{1F2800E8-CF94-FD43-8D0E-7E4B278315B1}" srcOrd="0" destOrd="0" presId="urn:microsoft.com/office/officeart/2008/layout/HorizontalMultiLevelHierarchy#21"/>
    <dgm:cxn modelId="{D6EEBC21-7E57-1347-8E14-A414D0B135DD}" type="presOf" srcId="{A73DCD64-89DF-3E4C-9543-0D417B51464E}" destId="{082A771F-69AF-7C4C-86CB-DF1CD8CB6581}" srcOrd="0" destOrd="0" presId="urn:microsoft.com/office/officeart/2008/layout/HorizontalMultiLevelHierarchy#21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45CCD766-683A-EA4E-B9B3-5066C5752DD0}" type="presOf" srcId="{DD5BF61D-B843-C744-B9A9-3312A1287EF4}" destId="{C852AF5D-E3CA-F844-B775-08DD6E6FB940}" srcOrd="0" destOrd="0" presId="urn:microsoft.com/office/officeart/2008/layout/HorizontalMultiLevelHierarchy#21"/>
    <dgm:cxn modelId="{9FAD6E7D-87E7-E04B-ABE8-D34196D4E186}" type="presOf" srcId="{CC08C8E7-D5AB-9C4F-A78B-4A8C57EB2D22}" destId="{7111AE39-B455-7C4D-91F4-9E37E3822D07}" srcOrd="0" destOrd="0" presId="urn:microsoft.com/office/officeart/2008/layout/HorizontalMultiLevelHierarchy#21"/>
    <dgm:cxn modelId="{402FD27E-8506-B143-9D22-B34D1C831684}" type="presOf" srcId="{773FD5F0-F007-F148-886B-86E72F86266E}" destId="{D3E2E567-EC04-E743-9B8C-985408EA1058}" srcOrd="0" destOrd="0" presId="urn:microsoft.com/office/officeart/2008/layout/HorizontalMultiLevelHierarchy#21"/>
    <dgm:cxn modelId="{86037D80-3A10-AF4A-864C-EA154A6630B8}" type="presOf" srcId="{45267C76-6276-B44A-878A-9D61B556EBD7}" destId="{938A9782-2B6B-8141-99DA-6568305E0C38}" srcOrd="1" destOrd="0" presId="urn:microsoft.com/office/officeart/2008/layout/HorizontalMultiLevelHierarchy#21"/>
    <dgm:cxn modelId="{3705DE9F-910F-954A-9B44-C00F03B7FF33}" type="presOf" srcId="{9BA062DA-6B7A-FC4F-B1BB-7CC4C74C72CE}" destId="{1C998B4A-F8C8-5D49-862A-38B9C7611407}" srcOrd="0" destOrd="0" presId="urn:microsoft.com/office/officeart/2008/layout/HorizontalMultiLevelHierarchy#21"/>
    <dgm:cxn modelId="{83C8FCB7-02B5-DB4F-A88C-B42DB361CC58}" type="presOf" srcId="{A73DCD64-89DF-3E4C-9543-0D417B51464E}" destId="{F726EDD3-E670-9B47-8786-4F599884289D}" srcOrd="1" destOrd="0" presId="urn:microsoft.com/office/officeart/2008/layout/HorizontalMultiLevelHierarchy#21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C16E22E6-A8AB-264A-91ED-475E894D3DF1}" type="presOf" srcId="{2EFE4671-8583-3540-9262-1FC578B666F4}" destId="{3013142F-A3C7-F746-853E-2CA8B540A8DE}" srcOrd="0" destOrd="0" presId="urn:microsoft.com/office/officeart/2008/layout/HorizontalMultiLevelHierarchy#21"/>
    <dgm:cxn modelId="{FF227CE8-98CB-D74B-90E0-0BDB8705B3C8}" type="presOf" srcId="{BDC2CFA9-99C6-8347-9628-F8B57513FB8C}" destId="{7A2CD5A7-70D6-DE44-803D-0740544CB367}" srcOrd="1" destOrd="0" presId="urn:microsoft.com/office/officeart/2008/layout/HorizontalMultiLevelHierarchy#21"/>
    <dgm:cxn modelId="{2868CEE8-8224-354C-9186-67FD94ACACC4}" type="presOf" srcId="{BDC2CFA9-99C6-8347-9628-F8B57513FB8C}" destId="{93180932-306E-E545-95F9-2A5635FDC9F1}" srcOrd="0" destOrd="0" presId="urn:microsoft.com/office/officeart/2008/layout/HorizontalMultiLevelHierarchy#21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62FD050C-97C1-8D40-92AD-76F3A29DBA63}" type="presParOf" srcId="{3013142F-A3C7-F746-853E-2CA8B540A8DE}" destId="{B764B132-0961-414E-B6FA-FB0C6C1C6CED}" srcOrd="0" destOrd="0" presId="urn:microsoft.com/office/officeart/2008/layout/HorizontalMultiLevelHierarchy#21"/>
    <dgm:cxn modelId="{3A318A71-BD22-9346-94AF-11E3C5E01759}" type="presParOf" srcId="{B764B132-0961-414E-B6FA-FB0C6C1C6CED}" destId="{7111AE39-B455-7C4D-91F4-9E37E3822D07}" srcOrd="0" destOrd="0" presId="urn:microsoft.com/office/officeart/2008/layout/HorizontalMultiLevelHierarchy#21"/>
    <dgm:cxn modelId="{51F3EE15-1613-344E-8373-D56551559A34}" type="presParOf" srcId="{B764B132-0961-414E-B6FA-FB0C6C1C6CED}" destId="{551EC4E6-AE1D-DD43-B7C4-D7EFBEA2E636}" srcOrd="1" destOrd="0" presId="urn:microsoft.com/office/officeart/2008/layout/HorizontalMultiLevelHierarchy#21"/>
    <dgm:cxn modelId="{4331C765-B0BD-0841-95CD-1F6E5555B5F0}" type="presParOf" srcId="{551EC4E6-AE1D-DD43-B7C4-D7EFBEA2E636}" destId="{082A771F-69AF-7C4C-86CB-DF1CD8CB6581}" srcOrd="0" destOrd="0" presId="urn:microsoft.com/office/officeart/2008/layout/HorizontalMultiLevelHierarchy#21"/>
    <dgm:cxn modelId="{F52B75F3-3564-B24C-8610-182B9BBA1B67}" type="presParOf" srcId="{082A771F-69AF-7C4C-86CB-DF1CD8CB6581}" destId="{F726EDD3-E670-9B47-8786-4F599884289D}" srcOrd="0" destOrd="0" presId="urn:microsoft.com/office/officeart/2008/layout/HorizontalMultiLevelHierarchy#21"/>
    <dgm:cxn modelId="{9403698F-7491-8F49-92A7-26A2477937C2}" type="presParOf" srcId="{551EC4E6-AE1D-DD43-B7C4-D7EFBEA2E636}" destId="{7B40AE63-0EA3-0747-BCE5-5F3AB0355BF2}" srcOrd="1" destOrd="0" presId="urn:microsoft.com/office/officeart/2008/layout/HorizontalMultiLevelHierarchy#21"/>
    <dgm:cxn modelId="{7127CEAF-85DF-1347-9C26-E5D13ACF974C}" type="presParOf" srcId="{7B40AE63-0EA3-0747-BCE5-5F3AB0355BF2}" destId="{C852AF5D-E3CA-F844-B775-08DD6E6FB940}" srcOrd="0" destOrd="0" presId="urn:microsoft.com/office/officeart/2008/layout/HorizontalMultiLevelHierarchy#21"/>
    <dgm:cxn modelId="{40308479-9FED-764C-B6E1-36B3EBF13689}" type="presParOf" srcId="{7B40AE63-0EA3-0747-BCE5-5F3AB0355BF2}" destId="{30463D07-8E7F-3146-97CE-76CE82648742}" srcOrd="1" destOrd="0" presId="urn:microsoft.com/office/officeart/2008/layout/HorizontalMultiLevelHierarchy#21"/>
    <dgm:cxn modelId="{20A027E1-5F68-B340-A4C6-85EB1807BF3B}" type="presParOf" srcId="{551EC4E6-AE1D-DD43-B7C4-D7EFBEA2E636}" destId="{93180932-306E-E545-95F9-2A5635FDC9F1}" srcOrd="2" destOrd="0" presId="urn:microsoft.com/office/officeart/2008/layout/HorizontalMultiLevelHierarchy#21"/>
    <dgm:cxn modelId="{B2E610F9-1CA4-B544-858C-366E38ECA337}" type="presParOf" srcId="{93180932-306E-E545-95F9-2A5635FDC9F1}" destId="{7A2CD5A7-70D6-DE44-803D-0740544CB367}" srcOrd="0" destOrd="0" presId="urn:microsoft.com/office/officeart/2008/layout/HorizontalMultiLevelHierarchy#21"/>
    <dgm:cxn modelId="{5B477C9C-7750-5843-A963-A67BA83643A3}" type="presParOf" srcId="{551EC4E6-AE1D-DD43-B7C4-D7EFBEA2E636}" destId="{A0C9905E-6DBF-7645-94A7-C4BCDADC46B9}" srcOrd="3" destOrd="0" presId="urn:microsoft.com/office/officeart/2008/layout/HorizontalMultiLevelHierarchy#21"/>
    <dgm:cxn modelId="{4A4A3AC1-F982-9346-AA06-6F78D16345B7}" type="presParOf" srcId="{A0C9905E-6DBF-7645-94A7-C4BCDADC46B9}" destId="{D3E2E567-EC04-E743-9B8C-985408EA1058}" srcOrd="0" destOrd="0" presId="urn:microsoft.com/office/officeart/2008/layout/HorizontalMultiLevelHierarchy#21"/>
    <dgm:cxn modelId="{726224C0-78A9-CF43-9B4D-9376B2AB3313}" type="presParOf" srcId="{A0C9905E-6DBF-7645-94A7-C4BCDADC46B9}" destId="{1488A531-D252-B440-B1DA-4363F37F8970}" srcOrd="1" destOrd="0" presId="urn:microsoft.com/office/officeart/2008/layout/HorizontalMultiLevelHierarchy#21"/>
    <dgm:cxn modelId="{0C32BABF-900B-BC49-8EE3-73A203562D39}" type="presParOf" srcId="{551EC4E6-AE1D-DD43-B7C4-D7EFBEA2E636}" destId="{1F2800E8-CF94-FD43-8D0E-7E4B278315B1}" srcOrd="4" destOrd="0" presId="urn:microsoft.com/office/officeart/2008/layout/HorizontalMultiLevelHierarchy#21"/>
    <dgm:cxn modelId="{0554EEE5-8BB9-7A44-9EDF-C0AD1FD04826}" type="presParOf" srcId="{1F2800E8-CF94-FD43-8D0E-7E4B278315B1}" destId="{938A9782-2B6B-8141-99DA-6568305E0C38}" srcOrd="0" destOrd="0" presId="urn:microsoft.com/office/officeart/2008/layout/HorizontalMultiLevelHierarchy#21"/>
    <dgm:cxn modelId="{62F14117-D808-794F-BF14-C4898461AF47}" type="presParOf" srcId="{551EC4E6-AE1D-DD43-B7C4-D7EFBEA2E636}" destId="{7377E58F-198D-DE48-B3AF-2D2AF67C403D}" srcOrd="5" destOrd="0" presId="urn:microsoft.com/office/officeart/2008/layout/HorizontalMultiLevelHierarchy#21"/>
    <dgm:cxn modelId="{7E244421-4F60-864F-93AB-430AE8972B9D}" type="presParOf" srcId="{7377E58F-198D-DE48-B3AF-2D2AF67C403D}" destId="{1C998B4A-F8C8-5D49-862A-38B9C7611407}" srcOrd="0" destOrd="0" presId="urn:microsoft.com/office/officeart/2008/layout/HorizontalMultiLevelHierarchy#21"/>
    <dgm:cxn modelId="{4155B646-7CD1-2240-B5D1-264812E62274}" type="presParOf" srcId="{7377E58F-198D-DE48-B3AF-2D2AF67C403D}" destId="{F9C8551A-E3F5-1A41-9D81-BA411262A93F}" srcOrd="1" destOrd="0" presId="urn:microsoft.com/office/officeart/2008/layout/HorizontalMultiLevelHierarchy#2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22" loCatId="" qsTypeId="urn:microsoft.com/office/officeart/2005/8/quickstyle/simple5#21" qsCatId="simple" csTypeId="urn:microsoft.com/office/officeart/2005/8/colors/accent0_1#2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8212F106-0C9A-684E-9A57-BAEC8DE0A4E1}" type="presOf" srcId="{CC08C8E7-D5AB-9C4F-A78B-4A8C57EB2D22}" destId="{7111AE39-B455-7C4D-91F4-9E37E3822D07}" srcOrd="0" destOrd="0" presId="urn:microsoft.com/office/officeart/2008/layout/HorizontalMultiLevelHierarchy#22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C4200422-9965-4E4B-9C39-ABD10C0420AF}" type="presOf" srcId="{9BA062DA-6B7A-FC4F-B1BB-7CC4C74C72CE}" destId="{1C998B4A-F8C8-5D49-862A-38B9C7611407}" srcOrd="0" destOrd="0" presId="urn:microsoft.com/office/officeart/2008/layout/HorizontalMultiLevelHierarchy#22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1CA4B039-5387-794B-980B-206413834723}" type="presOf" srcId="{A73DCD64-89DF-3E4C-9543-0D417B51464E}" destId="{F726EDD3-E670-9B47-8786-4F599884289D}" srcOrd="1" destOrd="0" presId="urn:microsoft.com/office/officeart/2008/layout/HorizontalMultiLevelHierarchy#22"/>
    <dgm:cxn modelId="{C2665553-02FD-8A47-BFBE-DDE20B8F418F}" type="presOf" srcId="{773FD5F0-F007-F148-886B-86E72F86266E}" destId="{D3E2E567-EC04-E743-9B8C-985408EA1058}" srcOrd="0" destOrd="0" presId="urn:microsoft.com/office/officeart/2008/layout/HorizontalMultiLevelHierarchy#22"/>
    <dgm:cxn modelId="{4DF89C67-CB60-9942-A978-18773C34EE99}" type="presOf" srcId="{BDC2CFA9-99C6-8347-9628-F8B57513FB8C}" destId="{93180932-306E-E545-95F9-2A5635FDC9F1}" srcOrd="0" destOrd="0" presId="urn:microsoft.com/office/officeart/2008/layout/HorizontalMultiLevelHierarchy#22"/>
    <dgm:cxn modelId="{8827218E-D14A-F64D-A2DE-A9C2C3105C8A}" type="presOf" srcId="{DD5BF61D-B843-C744-B9A9-3312A1287EF4}" destId="{C852AF5D-E3CA-F844-B775-08DD6E6FB940}" srcOrd="0" destOrd="0" presId="urn:microsoft.com/office/officeart/2008/layout/HorizontalMultiLevelHierarchy#22"/>
    <dgm:cxn modelId="{D11799B1-71CF-0749-ABC4-DE594F7B9188}" type="presOf" srcId="{BDC2CFA9-99C6-8347-9628-F8B57513FB8C}" destId="{7A2CD5A7-70D6-DE44-803D-0740544CB367}" srcOrd="1" destOrd="0" presId="urn:microsoft.com/office/officeart/2008/layout/HorizontalMultiLevelHierarchy#22"/>
    <dgm:cxn modelId="{9D2BF7B9-529F-7440-BF8C-37FA260BE0E1}" type="presOf" srcId="{45267C76-6276-B44A-878A-9D61B556EBD7}" destId="{1F2800E8-CF94-FD43-8D0E-7E4B278315B1}" srcOrd="0" destOrd="0" presId="urn:microsoft.com/office/officeart/2008/layout/HorizontalMultiLevelHierarchy#22"/>
    <dgm:cxn modelId="{7C1081CA-A6FD-774A-B964-72C233756CD2}" type="presOf" srcId="{2EFE4671-8583-3540-9262-1FC578B666F4}" destId="{3013142F-A3C7-F746-853E-2CA8B540A8DE}" srcOrd="0" destOrd="0" presId="urn:microsoft.com/office/officeart/2008/layout/HorizontalMultiLevelHierarchy#22"/>
    <dgm:cxn modelId="{C6AA31D8-9940-9A4D-8C5B-30205AC8DD03}" type="presOf" srcId="{45267C76-6276-B44A-878A-9D61B556EBD7}" destId="{938A9782-2B6B-8141-99DA-6568305E0C38}" srcOrd="1" destOrd="0" presId="urn:microsoft.com/office/officeart/2008/layout/HorizontalMultiLevelHierarchy#22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2B42A8F3-EC04-6B42-AB3A-E989EA6BC97A}" type="presOf" srcId="{A73DCD64-89DF-3E4C-9543-0D417B51464E}" destId="{082A771F-69AF-7C4C-86CB-DF1CD8CB6581}" srcOrd="0" destOrd="0" presId="urn:microsoft.com/office/officeart/2008/layout/HorizontalMultiLevelHierarchy#22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850A59BF-4A2B-B24B-957C-5E43E1E1C75F}" type="presParOf" srcId="{3013142F-A3C7-F746-853E-2CA8B540A8DE}" destId="{B764B132-0961-414E-B6FA-FB0C6C1C6CED}" srcOrd="0" destOrd="0" presId="urn:microsoft.com/office/officeart/2008/layout/HorizontalMultiLevelHierarchy#22"/>
    <dgm:cxn modelId="{B1D6EB43-4D20-FF41-9446-92F0D01F9BBC}" type="presParOf" srcId="{B764B132-0961-414E-B6FA-FB0C6C1C6CED}" destId="{7111AE39-B455-7C4D-91F4-9E37E3822D07}" srcOrd="0" destOrd="0" presId="urn:microsoft.com/office/officeart/2008/layout/HorizontalMultiLevelHierarchy#22"/>
    <dgm:cxn modelId="{FDA93279-12B7-AE4C-A134-34C879D2F797}" type="presParOf" srcId="{B764B132-0961-414E-B6FA-FB0C6C1C6CED}" destId="{551EC4E6-AE1D-DD43-B7C4-D7EFBEA2E636}" srcOrd="1" destOrd="0" presId="urn:microsoft.com/office/officeart/2008/layout/HorizontalMultiLevelHierarchy#22"/>
    <dgm:cxn modelId="{7F53C0D1-0DA2-1549-A4C9-7A2036ED8F87}" type="presParOf" srcId="{551EC4E6-AE1D-DD43-B7C4-D7EFBEA2E636}" destId="{082A771F-69AF-7C4C-86CB-DF1CD8CB6581}" srcOrd="0" destOrd="0" presId="urn:microsoft.com/office/officeart/2008/layout/HorizontalMultiLevelHierarchy#22"/>
    <dgm:cxn modelId="{47C028AF-EA94-0C4F-AA67-5A60DD4D57DE}" type="presParOf" srcId="{082A771F-69AF-7C4C-86CB-DF1CD8CB6581}" destId="{F726EDD3-E670-9B47-8786-4F599884289D}" srcOrd="0" destOrd="0" presId="urn:microsoft.com/office/officeart/2008/layout/HorizontalMultiLevelHierarchy#22"/>
    <dgm:cxn modelId="{0C6F1253-80E8-5B47-9B8D-925031DA1C31}" type="presParOf" srcId="{551EC4E6-AE1D-DD43-B7C4-D7EFBEA2E636}" destId="{7B40AE63-0EA3-0747-BCE5-5F3AB0355BF2}" srcOrd="1" destOrd="0" presId="urn:microsoft.com/office/officeart/2008/layout/HorizontalMultiLevelHierarchy#22"/>
    <dgm:cxn modelId="{B5C34B2B-16B6-734F-BBDA-A1BA39BA4882}" type="presParOf" srcId="{7B40AE63-0EA3-0747-BCE5-5F3AB0355BF2}" destId="{C852AF5D-E3CA-F844-B775-08DD6E6FB940}" srcOrd="0" destOrd="0" presId="urn:microsoft.com/office/officeart/2008/layout/HorizontalMultiLevelHierarchy#22"/>
    <dgm:cxn modelId="{661C3232-4685-0B41-81CE-CB196A3ABB5D}" type="presParOf" srcId="{7B40AE63-0EA3-0747-BCE5-5F3AB0355BF2}" destId="{30463D07-8E7F-3146-97CE-76CE82648742}" srcOrd="1" destOrd="0" presId="urn:microsoft.com/office/officeart/2008/layout/HorizontalMultiLevelHierarchy#22"/>
    <dgm:cxn modelId="{9069EBFD-F578-4B46-B99B-BAEC7E07E660}" type="presParOf" srcId="{551EC4E6-AE1D-DD43-B7C4-D7EFBEA2E636}" destId="{93180932-306E-E545-95F9-2A5635FDC9F1}" srcOrd="2" destOrd="0" presId="urn:microsoft.com/office/officeart/2008/layout/HorizontalMultiLevelHierarchy#22"/>
    <dgm:cxn modelId="{865D5C3E-D828-2748-A4C4-EB1704265753}" type="presParOf" srcId="{93180932-306E-E545-95F9-2A5635FDC9F1}" destId="{7A2CD5A7-70D6-DE44-803D-0740544CB367}" srcOrd="0" destOrd="0" presId="urn:microsoft.com/office/officeart/2008/layout/HorizontalMultiLevelHierarchy#22"/>
    <dgm:cxn modelId="{4B9BDFC9-AA85-664A-BFA0-57AB896946EF}" type="presParOf" srcId="{551EC4E6-AE1D-DD43-B7C4-D7EFBEA2E636}" destId="{A0C9905E-6DBF-7645-94A7-C4BCDADC46B9}" srcOrd="3" destOrd="0" presId="urn:microsoft.com/office/officeart/2008/layout/HorizontalMultiLevelHierarchy#22"/>
    <dgm:cxn modelId="{9B1B5B0A-10FA-C640-93EF-14AF24926B30}" type="presParOf" srcId="{A0C9905E-6DBF-7645-94A7-C4BCDADC46B9}" destId="{D3E2E567-EC04-E743-9B8C-985408EA1058}" srcOrd="0" destOrd="0" presId="urn:microsoft.com/office/officeart/2008/layout/HorizontalMultiLevelHierarchy#22"/>
    <dgm:cxn modelId="{49E6F188-0DC8-5F40-919D-8D89EE1D31A9}" type="presParOf" srcId="{A0C9905E-6DBF-7645-94A7-C4BCDADC46B9}" destId="{1488A531-D252-B440-B1DA-4363F37F8970}" srcOrd="1" destOrd="0" presId="urn:microsoft.com/office/officeart/2008/layout/HorizontalMultiLevelHierarchy#22"/>
    <dgm:cxn modelId="{F79C91EF-C9AE-D54F-9662-661400A246DB}" type="presParOf" srcId="{551EC4E6-AE1D-DD43-B7C4-D7EFBEA2E636}" destId="{1F2800E8-CF94-FD43-8D0E-7E4B278315B1}" srcOrd="4" destOrd="0" presId="urn:microsoft.com/office/officeart/2008/layout/HorizontalMultiLevelHierarchy#22"/>
    <dgm:cxn modelId="{5C51701A-8BB6-3D43-8C49-63B433F22DB2}" type="presParOf" srcId="{1F2800E8-CF94-FD43-8D0E-7E4B278315B1}" destId="{938A9782-2B6B-8141-99DA-6568305E0C38}" srcOrd="0" destOrd="0" presId="urn:microsoft.com/office/officeart/2008/layout/HorizontalMultiLevelHierarchy#22"/>
    <dgm:cxn modelId="{80CEC70A-E845-974B-A969-9956116694E7}" type="presParOf" srcId="{551EC4E6-AE1D-DD43-B7C4-D7EFBEA2E636}" destId="{7377E58F-198D-DE48-B3AF-2D2AF67C403D}" srcOrd="5" destOrd="0" presId="urn:microsoft.com/office/officeart/2008/layout/HorizontalMultiLevelHierarchy#22"/>
    <dgm:cxn modelId="{5DB0A488-FD46-6244-9E05-C2661DDA0F67}" type="presParOf" srcId="{7377E58F-198D-DE48-B3AF-2D2AF67C403D}" destId="{1C998B4A-F8C8-5D49-862A-38B9C7611407}" srcOrd="0" destOrd="0" presId="urn:microsoft.com/office/officeart/2008/layout/HorizontalMultiLevelHierarchy#22"/>
    <dgm:cxn modelId="{5F9B7968-FE24-A04D-B63C-D9918BE79FEC}" type="presParOf" srcId="{7377E58F-198D-DE48-B3AF-2D2AF67C403D}" destId="{F9C8551A-E3F5-1A41-9D81-BA411262A93F}" srcOrd="1" destOrd="0" presId="urn:microsoft.com/office/officeart/2008/layout/HorizontalMultiLevelHierarchy#2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4" loCatId="" qsTypeId="urn:microsoft.com/office/officeart/2005/8/quickstyle/simple5#3" qsCatId="simple" csTypeId="urn:microsoft.com/office/officeart/2005/8/colors/accent0_1#3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05C2805-A5CC-4E41-8641-45B91F679353}" type="presOf" srcId="{CC08C8E7-D5AB-9C4F-A78B-4A8C57EB2D22}" destId="{7111AE39-B455-7C4D-91F4-9E37E3822D07}" srcOrd="0" destOrd="0" presId="urn:microsoft.com/office/officeart/2008/layout/HorizontalMultiLevelHierarchy#4"/>
    <dgm:cxn modelId="{1A635B06-EA60-4548-9FE8-6320B8AC7382}" type="presOf" srcId="{9BA062DA-6B7A-FC4F-B1BB-7CC4C74C72CE}" destId="{1C998B4A-F8C8-5D49-862A-38B9C7611407}" srcOrd="0" destOrd="0" presId="urn:microsoft.com/office/officeart/2008/layout/HorizontalMultiLevelHierarchy#4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60E48644-3A04-3542-9BAA-DB6E968E7953}" type="presOf" srcId="{45267C76-6276-B44A-878A-9D61B556EBD7}" destId="{938A9782-2B6B-8141-99DA-6568305E0C38}" srcOrd="1" destOrd="0" presId="urn:microsoft.com/office/officeart/2008/layout/HorizontalMultiLevelHierarchy#4"/>
    <dgm:cxn modelId="{49A40967-645E-FD49-84AE-108BCEBCCEE4}" type="presOf" srcId="{DD5BF61D-B843-C744-B9A9-3312A1287EF4}" destId="{C852AF5D-E3CA-F844-B775-08DD6E6FB940}" srcOrd="0" destOrd="0" presId="urn:microsoft.com/office/officeart/2008/layout/HorizontalMultiLevelHierarchy#4"/>
    <dgm:cxn modelId="{2D484271-16A0-CA49-9E11-C35729176627}" type="presOf" srcId="{2EFE4671-8583-3540-9262-1FC578B666F4}" destId="{3013142F-A3C7-F746-853E-2CA8B540A8DE}" srcOrd="0" destOrd="0" presId="urn:microsoft.com/office/officeart/2008/layout/HorizontalMultiLevelHierarchy#4"/>
    <dgm:cxn modelId="{BDF06F71-BB77-D84B-98AB-99BBA2F2F1C9}" type="presOf" srcId="{BDC2CFA9-99C6-8347-9628-F8B57513FB8C}" destId="{7A2CD5A7-70D6-DE44-803D-0740544CB367}" srcOrd="1" destOrd="0" presId="urn:microsoft.com/office/officeart/2008/layout/HorizontalMultiLevelHierarchy#4"/>
    <dgm:cxn modelId="{069E1C72-6B57-1C46-B910-A31E4B2705D3}" type="presOf" srcId="{A73DCD64-89DF-3E4C-9543-0D417B51464E}" destId="{F726EDD3-E670-9B47-8786-4F599884289D}" srcOrd="1" destOrd="0" presId="urn:microsoft.com/office/officeart/2008/layout/HorizontalMultiLevelHierarchy#4"/>
    <dgm:cxn modelId="{685B9982-C200-3C4B-A49D-6710E61488B1}" type="presOf" srcId="{45267C76-6276-B44A-878A-9D61B556EBD7}" destId="{1F2800E8-CF94-FD43-8D0E-7E4B278315B1}" srcOrd="0" destOrd="0" presId="urn:microsoft.com/office/officeart/2008/layout/HorizontalMultiLevelHierarchy#4"/>
    <dgm:cxn modelId="{87D8EA83-3E5B-F64B-98D4-8AEAA14DEC5B}" type="presOf" srcId="{A73DCD64-89DF-3E4C-9543-0D417B51464E}" destId="{082A771F-69AF-7C4C-86CB-DF1CD8CB6581}" srcOrd="0" destOrd="0" presId="urn:microsoft.com/office/officeart/2008/layout/HorizontalMultiLevelHierarchy#4"/>
    <dgm:cxn modelId="{B6AD34B7-3A9E-6A41-861F-E963862917B1}" type="presOf" srcId="{773FD5F0-F007-F148-886B-86E72F86266E}" destId="{D3E2E567-EC04-E743-9B8C-985408EA1058}" srcOrd="0" destOrd="0" presId="urn:microsoft.com/office/officeart/2008/layout/HorizontalMultiLevelHierarchy#4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01BA98F6-86A5-B543-BB18-CE336D5A77CA}" type="presOf" srcId="{BDC2CFA9-99C6-8347-9628-F8B57513FB8C}" destId="{93180932-306E-E545-95F9-2A5635FDC9F1}" srcOrd="0" destOrd="0" presId="urn:microsoft.com/office/officeart/2008/layout/HorizontalMultiLevelHierarchy#4"/>
    <dgm:cxn modelId="{CD18B7BC-822F-4748-A4E2-8000BB760CB5}" type="presParOf" srcId="{3013142F-A3C7-F746-853E-2CA8B540A8DE}" destId="{B764B132-0961-414E-B6FA-FB0C6C1C6CED}" srcOrd="0" destOrd="0" presId="urn:microsoft.com/office/officeart/2008/layout/HorizontalMultiLevelHierarchy#4"/>
    <dgm:cxn modelId="{14CEF11A-FC7D-1D4D-8A94-76681808788E}" type="presParOf" srcId="{B764B132-0961-414E-B6FA-FB0C6C1C6CED}" destId="{7111AE39-B455-7C4D-91F4-9E37E3822D07}" srcOrd="0" destOrd="0" presId="urn:microsoft.com/office/officeart/2008/layout/HorizontalMultiLevelHierarchy#4"/>
    <dgm:cxn modelId="{3B1AF6E0-9B98-BB41-8A49-6956CDD63742}" type="presParOf" srcId="{B764B132-0961-414E-B6FA-FB0C6C1C6CED}" destId="{551EC4E6-AE1D-DD43-B7C4-D7EFBEA2E636}" srcOrd="1" destOrd="0" presId="urn:microsoft.com/office/officeart/2008/layout/HorizontalMultiLevelHierarchy#4"/>
    <dgm:cxn modelId="{43E5A833-5123-0B42-884E-1856196C4B6D}" type="presParOf" srcId="{551EC4E6-AE1D-DD43-B7C4-D7EFBEA2E636}" destId="{082A771F-69AF-7C4C-86CB-DF1CD8CB6581}" srcOrd="0" destOrd="0" presId="urn:microsoft.com/office/officeart/2008/layout/HorizontalMultiLevelHierarchy#4"/>
    <dgm:cxn modelId="{61B40900-320D-B246-A15A-4F4A28B0A657}" type="presParOf" srcId="{082A771F-69AF-7C4C-86CB-DF1CD8CB6581}" destId="{F726EDD3-E670-9B47-8786-4F599884289D}" srcOrd="0" destOrd="0" presId="urn:microsoft.com/office/officeart/2008/layout/HorizontalMultiLevelHierarchy#4"/>
    <dgm:cxn modelId="{15F1B4E3-EC97-0344-B378-BE6B9D0ACBF3}" type="presParOf" srcId="{551EC4E6-AE1D-DD43-B7C4-D7EFBEA2E636}" destId="{7B40AE63-0EA3-0747-BCE5-5F3AB0355BF2}" srcOrd="1" destOrd="0" presId="urn:microsoft.com/office/officeart/2008/layout/HorizontalMultiLevelHierarchy#4"/>
    <dgm:cxn modelId="{0E6759F9-0757-5E44-84E1-98FA86F95AAE}" type="presParOf" srcId="{7B40AE63-0EA3-0747-BCE5-5F3AB0355BF2}" destId="{C852AF5D-E3CA-F844-B775-08DD6E6FB940}" srcOrd="0" destOrd="0" presId="urn:microsoft.com/office/officeart/2008/layout/HorizontalMultiLevelHierarchy#4"/>
    <dgm:cxn modelId="{91480D3D-741F-3043-A45D-2EC2F410594E}" type="presParOf" srcId="{7B40AE63-0EA3-0747-BCE5-5F3AB0355BF2}" destId="{30463D07-8E7F-3146-97CE-76CE82648742}" srcOrd="1" destOrd="0" presId="urn:microsoft.com/office/officeart/2008/layout/HorizontalMultiLevelHierarchy#4"/>
    <dgm:cxn modelId="{345EE617-22B2-694E-8445-0205F66AE057}" type="presParOf" srcId="{551EC4E6-AE1D-DD43-B7C4-D7EFBEA2E636}" destId="{93180932-306E-E545-95F9-2A5635FDC9F1}" srcOrd="2" destOrd="0" presId="urn:microsoft.com/office/officeart/2008/layout/HorizontalMultiLevelHierarchy#4"/>
    <dgm:cxn modelId="{B8E8EE85-BFFE-9D49-824E-8D72BC8D2EFA}" type="presParOf" srcId="{93180932-306E-E545-95F9-2A5635FDC9F1}" destId="{7A2CD5A7-70D6-DE44-803D-0740544CB367}" srcOrd="0" destOrd="0" presId="urn:microsoft.com/office/officeart/2008/layout/HorizontalMultiLevelHierarchy#4"/>
    <dgm:cxn modelId="{4D2281F4-44A2-824B-B58E-D575F260DCA7}" type="presParOf" srcId="{551EC4E6-AE1D-DD43-B7C4-D7EFBEA2E636}" destId="{A0C9905E-6DBF-7645-94A7-C4BCDADC46B9}" srcOrd="3" destOrd="0" presId="urn:microsoft.com/office/officeart/2008/layout/HorizontalMultiLevelHierarchy#4"/>
    <dgm:cxn modelId="{5B931C6F-251B-C34E-BD71-9165A0123DEA}" type="presParOf" srcId="{A0C9905E-6DBF-7645-94A7-C4BCDADC46B9}" destId="{D3E2E567-EC04-E743-9B8C-985408EA1058}" srcOrd="0" destOrd="0" presId="urn:microsoft.com/office/officeart/2008/layout/HorizontalMultiLevelHierarchy#4"/>
    <dgm:cxn modelId="{0818B813-E3CE-2E4D-A801-661357806D9C}" type="presParOf" srcId="{A0C9905E-6DBF-7645-94A7-C4BCDADC46B9}" destId="{1488A531-D252-B440-B1DA-4363F37F8970}" srcOrd="1" destOrd="0" presId="urn:microsoft.com/office/officeart/2008/layout/HorizontalMultiLevelHierarchy#4"/>
    <dgm:cxn modelId="{4C9D733F-228B-F94B-95E3-DB20B7FE1773}" type="presParOf" srcId="{551EC4E6-AE1D-DD43-B7C4-D7EFBEA2E636}" destId="{1F2800E8-CF94-FD43-8D0E-7E4B278315B1}" srcOrd="4" destOrd="0" presId="urn:microsoft.com/office/officeart/2008/layout/HorizontalMultiLevelHierarchy#4"/>
    <dgm:cxn modelId="{28CF5793-776D-6642-BC96-B6086D5784B0}" type="presParOf" srcId="{1F2800E8-CF94-FD43-8D0E-7E4B278315B1}" destId="{938A9782-2B6B-8141-99DA-6568305E0C38}" srcOrd="0" destOrd="0" presId="urn:microsoft.com/office/officeart/2008/layout/HorizontalMultiLevelHierarchy#4"/>
    <dgm:cxn modelId="{119EB377-447D-7849-B09D-7193D27030D0}" type="presParOf" srcId="{551EC4E6-AE1D-DD43-B7C4-D7EFBEA2E636}" destId="{7377E58F-198D-DE48-B3AF-2D2AF67C403D}" srcOrd="5" destOrd="0" presId="urn:microsoft.com/office/officeart/2008/layout/HorizontalMultiLevelHierarchy#4"/>
    <dgm:cxn modelId="{DDA6D211-0741-5340-871D-10ABE9369C51}" type="presParOf" srcId="{7377E58F-198D-DE48-B3AF-2D2AF67C403D}" destId="{1C998B4A-F8C8-5D49-862A-38B9C7611407}" srcOrd="0" destOrd="0" presId="urn:microsoft.com/office/officeart/2008/layout/HorizontalMultiLevelHierarchy#4"/>
    <dgm:cxn modelId="{0AC1F905-2C9F-6143-B50B-98E84FA16FCC}" type="presParOf" srcId="{7377E58F-198D-DE48-B3AF-2D2AF67C403D}" destId="{F9C8551A-E3F5-1A41-9D81-BA411262A93F}" srcOrd="1" destOrd="0" presId="urn:microsoft.com/office/officeart/2008/layout/HorizontalMultiLevelHierarchy#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22" loCatId="" qsTypeId="urn:microsoft.com/office/officeart/2005/8/quickstyle/simple5#21" qsCatId="simple" csTypeId="urn:microsoft.com/office/officeart/2005/8/colors/accent0_1#2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E4602F14-4D2F-3C43-B9C8-E4D8FD21FD06}" type="presOf" srcId="{A73DCD64-89DF-3E4C-9543-0D417B51464E}" destId="{082A771F-69AF-7C4C-86CB-DF1CD8CB6581}" srcOrd="0" destOrd="0" presId="urn:microsoft.com/office/officeart/2008/layout/HorizontalMultiLevelHierarchy#22"/>
    <dgm:cxn modelId="{58339C14-3D91-774E-BB39-6982FE48C95C}" type="presOf" srcId="{9BA062DA-6B7A-FC4F-B1BB-7CC4C74C72CE}" destId="{1C998B4A-F8C8-5D49-862A-38B9C7611407}" srcOrd="0" destOrd="0" presId="urn:microsoft.com/office/officeart/2008/layout/HorizontalMultiLevelHierarchy#22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0E5A1F3D-E20C-3D42-B5E7-F68C1CF0DCF5}" type="presOf" srcId="{2EFE4671-8583-3540-9262-1FC578B666F4}" destId="{3013142F-A3C7-F746-853E-2CA8B540A8DE}" srcOrd="0" destOrd="0" presId="urn:microsoft.com/office/officeart/2008/layout/HorizontalMultiLevelHierarchy#22"/>
    <dgm:cxn modelId="{1CC1A44D-93CB-6048-8535-07702BC8F597}" type="presOf" srcId="{773FD5F0-F007-F148-886B-86E72F86266E}" destId="{D3E2E567-EC04-E743-9B8C-985408EA1058}" srcOrd="0" destOrd="0" presId="urn:microsoft.com/office/officeart/2008/layout/HorizontalMultiLevelHierarchy#22"/>
    <dgm:cxn modelId="{2B829F63-0554-AF40-A45D-47AE5DBBC46F}" type="presOf" srcId="{BDC2CFA9-99C6-8347-9628-F8B57513FB8C}" destId="{7A2CD5A7-70D6-DE44-803D-0740544CB367}" srcOrd="1" destOrd="0" presId="urn:microsoft.com/office/officeart/2008/layout/HorizontalMultiLevelHierarchy#22"/>
    <dgm:cxn modelId="{E080EE75-5808-DF43-B778-BF017C41F871}" type="presOf" srcId="{A73DCD64-89DF-3E4C-9543-0D417B51464E}" destId="{F726EDD3-E670-9B47-8786-4F599884289D}" srcOrd="1" destOrd="0" presId="urn:microsoft.com/office/officeart/2008/layout/HorizontalMultiLevelHierarchy#22"/>
    <dgm:cxn modelId="{EB41D080-A73D-1D4E-AA87-3637F0422D20}" type="presOf" srcId="{45267C76-6276-B44A-878A-9D61B556EBD7}" destId="{938A9782-2B6B-8141-99DA-6568305E0C38}" srcOrd="1" destOrd="0" presId="urn:microsoft.com/office/officeart/2008/layout/HorizontalMultiLevelHierarchy#22"/>
    <dgm:cxn modelId="{2872EC87-5642-9B41-9CC2-37455C93872B}" type="presOf" srcId="{DD5BF61D-B843-C744-B9A9-3312A1287EF4}" destId="{C852AF5D-E3CA-F844-B775-08DD6E6FB940}" srcOrd="0" destOrd="0" presId="urn:microsoft.com/office/officeart/2008/layout/HorizontalMultiLevelHierarchy#22"/>
    <dgm:cxn modelId="{20411194-793F-814C-8156-6130F162A23A}" type="presOf" srcId="{45267C76-6276-B44A-878A-9D61B556EBD7}" destId="{1F2800E8-CF94-FD43-8D0E-7E4B278315B1}" srcOrd="0" destOrd="0" presId="urn:microsoft.com/office/officeart/2008/layout/HorizontalMultiLevelHierarchy#22"/>
    <dgm:cxn modelId="{20ADBC94-296E-DF48-A23A-CDA3337BAD63}" type="presOf" srcId="{CC08C8E7-D5AB-9C4F-A78B-4A8C57EB2D22}" destId="{7111AE39-B455-7C4D-91F4-9E37E3822D07}" srcOrd="0" destOrd="0" presId="urn:microsoft.com/office/officeart/2008/layout/HorizontalMultiLevelHierarchy#22"/>
    <dgm:cxn modelId="{E7DA25B9-F84F-7341-B528-09266822F6D5}" type="presOf" srcId="{BDC2CFA9-99C6-8347-9628-F8B57513FB8C}" destId="{93180932-306E-E545-95F9-2A5635FDC9F1}" srcOrd="0" destOrd="0" presId="urn:microsoft.com/office/officeart/2008/layout/HorizontalMultiLevelHierarchy#22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AC2810DB-4D18-9547-86CA-67105777C157}" type="presParOf" srcId="{3013142F-A3C7-F746-853E-2CA8B540A8DE}" destId="{B764B132-0961-414E-B6FA-FB0C6C1C6CED}" srcOrd="0" destOrd="0" presId="urn:microsoft.com/office/officeart/2008/layout/HorizontalMultiLevelHierarchy#22"/>
    <dgm:cxn modelId="{E81319EE-C6E7-F947-A1BF-9901D919FC54}" type="presParOf" srcId="{B764B132-0961-414E-B6FA-FB0C6C1C6CED}" destId="{7111AE39-B455-7C4D-91F4-9E37E3822D07}" srcOrd="0" destOrd="0" presId="urn:microsoft.com/office/officeart/2008/layout/HorizontalMultiLevelHierarchy#22"/>
    <dgm:cxn modelId="{9ADFC405-6235-764A-AA57-11566D6B1B09}" type="presParOf" srcId="{B764B132-0961-414E-B6FA-FB0C6C1C6CED}" destId="{551EC4E6-AE1D-DD43-B7C4-D7EFBEA2E636}" srcOrd="1" destOrd="0" presId="urn:microsoft.com/office/officeart/2008/layout/HorizontalMultiLevelHierarchy#22"/>
    <dgm:cxn modelId="{1B349D91-4910-8847-8C23-C8B25D9CD0CF}" type="presParOf" srcId="{551EC4E6-AE1D-DD43-B7C4-D7EFBEA2E636}" destId="{082A771F-69AF-7C4C-86CB-DF1CD8CB6581}" srcOrd="0" destOrd="0" presId="urn:microsoft.com/office/officeart/2008/layout/HorizontalMultiLevelHierarchy#22"/>
    <dgm:cxn modelId="{2473D8F2-1C7E-2C45-A41E-D64BD6E54FF3}" type="presParOf" srcId="{082A771F-69AF-7C4C-86CB-DF1CD8CB6581}" destId="{F726EDD3-E670-9B47-8786-4F599884289D}" srcOrd="0" destOrd="0" presId="urn:microsoft.com/office/officeart/2008/layout/HorizontalMultiLevelHierarchy#22"/>
    <dgm:cxn modelId="{0992F8B1-226B-BE42-BA50-52C6C2C909F9}" type="presParOf" srcId="{551EC4E6-AE1D-DD43-B7C4-D7EFBEA2E636}" destId="{7B40AE63-0EA3-0747-BCE5-5F3AB0355BF2}" srcOrd="1" destOrd="0" presId="urn:microsoft.com/office/officeart/2008/layout/HorizontalMultiLevelHierarchy#22"/>
    <dgm:cxn modelId="{C0BA6B82-DC37-CB49-813A-5C50344184F0}" type="presParOf" srcId="{7B40AE63-0EA3-0747-BCE5-5F3AB0355BF2}" destId="{C852AF5D-E3CA-F844-B775-08DD6E6FB940}" srcOrd="0" destOrd="0" presId="urn:microsoft.com/office/officeart/2008/layout/HorizontalMultiLevelHierarchy#22"/>
    <dgm:cxn modelId="{D4954228-49AB-E84C-BF98-EA95258323F7}" type="presParOf" srcId="{7B40AE63-0EA3-0747-BCE5-5F3AB0355BF2}" destId="{30463D07-8E7F-3146-97CE-76CE82648742}" srcOrd="1" destOrd="0" presId="urn:microsoft.com/office/officeart/2008/layout/HorizontalMultiLevelHierarchy#22"/>
    <dgm:cxn modelId="{A2A19F47-0E76-3A4C-A58C-A859772F46D7}" type="presParOf" srcId="{551EC4E6-AE1D-DD43-B7C4-D7EFBEA2E636}" destId="{93180932-306E-E545-95F9-2A5635FDC9F1}" srcOrd="2" destOrd="0" presId="urn:microsoft.com/office/officeart/2008/layout/HorizontalMultiLevelHierarchy#22"/>
    <dgm:cxn modelId="{AC8188EB-4AC6-B347-BBF2-1B2BB9FC8BCB}" type="presParOf" srcId="{93180932-306E-E545-95F9-2A5635FDC9F1}" destId="{7A2CD5A7-70D6-DE44-803D-0740544CB367}" srcOrd="0" destOrd="0" presId="urn:microsoft.com/office/officeart/2008/layout/HorizontalMultiLevelHierarchy#22"/>
    <dgm:cxn modelId="{22C1C71C-77EC-6343-8498-4C1E0B69D5EE}" type="presParOf" srcId="{551EC4E6-AE1D-DD43-B7C4-D7EFBEA2E636}" destId="{A0C9905E-6DBF-7645-94A7-C4BCDADC46B9}" srcOrd="3" destOrd="0" presId="urn:microsoft.com/office/officeart/2008/layout/HorizontalMultiLevelHierarchy#22"/>
    <dgm:cxn modelId="{EE46FFC3-E19F-0A46-8F1A-9C88CD76428F}" type="presParOf" srcId="{A0C9905E-6DBF-7645-94A7-C4BCDADC46B9}" destId="{D3E2E567-EC04-E743-9B8C-985408EA1058}" srcOrd="0" destOrd="0" presId="urn:microsoft.com/office/officeart/2008/layout/HorizontalMultiLevelHierarchy#22"/>
    <dgm:cxn modelId="{6A2F88CA-9876-D048-8A17-B64ED2010047}" type="presParOf" srcId="{A0C9905E-6DBF-7645-94A7-C4BCDADC46B9}" destId="{1488A531-D252-B440-B1DA-4363F37F8970}" srcOrd="1" destOrd="0" presId="urn:microsoft.com/office/officeart/2008/layout/HorizontalMultiLevelHierarchy#22"/>
    <dgm:cxn modelId="{5645642B-BA22-AE42-BC50-44AD7A0FF9A7}" type="presParOf" srcId="{551EC4E6-AE1D-DD43-B7C4-D7EFBEA2E636}" destId="{1F2800E8-CF94-FD43-8D0E-7E4B278315B1}" srcOrd="4" destOrd="0" presId="urn:microsoft.com/office/officeart/2008/layout/HorizontalMultiLevelHierarchy#22"/>
    <dgm:cxn modelId="{36609EE0-42A1-B54C-B167-3ABD5F218AF6}" type="presParOf" srcId="{1F2800E8-CF94-FD43-8D0E-7E4B278315B1}" destId="{938A9782-2B6B-8141-99DA-6568305E0C38}" srcOrd="0" destOrd="0" presId="urn:microsoft.com/office/officeart/2008/layout/HorizontalMultiLevelHierarchy#22"/>
    <dgm:cxn modelId="{A80CC681-0A6F-1245-A0DE-E6E72468A86A}" type="presParOf" srcId="{551EC4E6-AE1D-DD43-B7C4-D7EFBEA2E636}" destId="{7377E58F-198D-DE48-B3AF-2D2AF67C403D}" srcOrd="5" destOrd="0" presId="urn:microsoft.com/office/officeart/2008/layout/HorizontalMultiLevelHierarchy#22"/>
    <dgm:cxn modelId="{EAEA585B-5D5C-2F43-A67D-97DE31A29485}" type="presParOf" srcId="{7377E58F-198D-DE48-B3AF-2D2AF67C403D}" destId="{1C998B4A-F8C8-5D49-862A-38B9C7611407}" srcOrd="0" destOrd="0" presId="urn:microsoft.com/office/officeart/2008/layout/HorizontalMultiLevelHierarchy#22"/>
    <dgm:cxn modelId="{DCBA3D6D-42EC-EE4F-ADEC-CBFBAC3AF29A}" type="presParOf" srcId="{7377E58F-198D-DE48-B3AF-2D2AF67C403D}" destId="{F9C8551A-E3F5-1A41-9D81-BA411262A93F}" srcOrd="1" destOrd="0" presId="urn:microsoft.com/office/officeart/2008/layout/HorizontalMultiLevelHierarchy#2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25" loCatId="" qsTypeId="urn:microsoft.com/office/officeart/2005/8/quickstyle/simple5#24" qsCatId="simple" csTypeId="urn:microsoft.com/office/officeart/2005/8/colors/accent0_1#24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03C62C17-D00F-9949-845A-854416315340}" type="presOf" srcId="{2EFE4671-8583-3540-9262-1FC578B666F4}" destId="{3013142F-A3C7-F746-853E-2CA8B540A8DE}" srcOrd="0" destOrd="0" presId="urn:microsoft.com/office/officeart/2008/layout/HorizontalMultiLevelHierarchy#25"/>
    <dgm:cxn modelId="{89027617-D2C1-5847-9AE0-FC7EFC240494}" type="presOf" srcId="{773FD5F0-F007-F148-886B-86E72F86266E}" destId="{D3E2E567-EC04-E743-9B8C-985408EA1058}" srcOrd="0" destOrd="0" presId="urn:microsoft.com/office/officeart/2008/layout/HorizontalMultiLevelHierarchy#25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685C7648-23D4-EA40-AB6B-551485664080}" type="presOf" srcId="{A73DCD64-89DF-3E4C-9543-0D417B51464E}" destId="{F726EDD3-E670-9B47-8786-4F599884289D}" srcOrd="1" destOrd="0" presId="urn:microsoft.com/office/officeart/2008/layout/HorizontalMultiLevelHierarchy#25"/>
    <dgm:cxn modelId="{41C9104E-6D06-DB40-A52A-0D77372EF897}" type="presOf" srcId="{45267C76-6276-B44A-878A-9D61B556EBD7}" destId="{938A9782-2B6B-8141-99DA-6568305E0C38}" srcOrd="1" destOrd="0" presId="urn:microsoft.com/office/officeart/2008/layout/HorizontalMultiLevelHierarchy#25"/>
    <dgm:cxn modelId="{6FC0EB54-B333-4546-90C2-60E923A98B6A}" type="presOf" srcId="{CC08C8E7-D5AB-9C4F-A78B-4A8C57EB2D22}" destId="{7111AE39-B455-7C4D-91F4-9E37E3822D07}" srcOrd="0" destOrd="0" presId="urn:microsoft.com/office/officeart/2008/layout/HorizontalMultiLevelHierarchy#25"/>
    <dgm:cxn modelId="{E38A315B-4E64-FF42-9F1D-6936DBDBD4FA}" type="presOf" srcId="{9BA062DA-6B7A-FC4F-B1BB-7CC4C74C72CE}" destId="{1C998B4A-F8C8-5D49-862A-38B9C7611407}" srcOrd="0" destOrd="0" presId="urn:microsoft.com/office/officeart/2008/layout/HorizontalMultiLevelHierarchy#25"/>
    <dgm:cxn modelId="{8D557188-329B-E247-8B3E-9F8B9FA89B71}" type="presOf" srcId="{45267C76-6276-B44A-878A-9D61B556EBD7}" destId="{1F2800E8-CF94-FD43-8D0E-7E4B278315B1}" srcOrd="0" destOrd="0" presId="urn:microsoft.com/office/officeart/2008/layout/HorizontalMultiLevelHierarchy#25"/>
    <dgm:cxn modelId="{417B97A0-D397-3D4F-B2CD-0D49DD8749C7}" type="presOf" srcId="{DD5BF61D-B843-C744-B9A9-3312A1287EF4}" destId="{C852AF5D-E3CA-F844-B775-08DD6E6FB940}" srcOrd="0" destOrd="0" presId="urn:microsoft.com/office/officeart/2008/layout/HorizontalMultiLevelHierarchy#25"/>
    <dgm:cxn modelId="{9F3D11DF-52DC-5848-B156-0D58A376B46D}" type="presOf" srcId="{BDC2CFA9-99C6-8347-9628-F8B57513FB8C}" destId="{93180932-306E-E545-95F9-2A5635FDC9F1}" srcOrd="0" destOrd="0" presId="urn:microsoft.com/office/officeart/2008/layout/HorizontalMultiLevelHierarchy#25"/>
    <dgm:cxn modelId="{F7DA75E3-5B7E-CC44-B4B0-2E0F04F531F9}" type="presOf" srcId="{A73DCD64-89DF-3E4C-9543-0D417B51464E}" destId="{082A771F-69AF-7C4C-86CB-DF1CD8CB6581}" srcOrd="0" destOrd="0" presId="urn:microsoft.com/office/officeart/2008/layout/HorizontalMultiLevelHierarchy#25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5AC68FF9-F2BA-C34D-93C0-21EEB718A5E9}" type="presOf" srcId="{BDC2CFA9-99C6-8347-9628-F8B57513FB8C}" destId="{7A2CD5A7-70D6-DE44-803D-0740544CB367}" srcOrd="1" destOrd="0" presId="urn:microsoft.com/office/officeart/2008/layout/HorizontalMultiLevelHierarchy#25"/>
    <dgm:cxn modelId="{42B408DC-31BB-CC4F-90A7-3D1F2624D612}" type="presParOf" srcId="{3013142F-A3C7-F746-853E-2CA8B540A8DE}" destId="{B764B132-0961-414E-B6FA-FB0C6C1C6CED}" srcOrd="0" destOrd="0" presId="urn:microsoft.com/office/officeart/2008/layout/HorizontalMultiLevelHierarchy#25"/>
    <dgm:cxn modelId="{90295882-486D-6C48-A085-7EDD9C685EA1}" type="presParOf" srcId="{B764B132-0961-414E-B6FA-FB0C6C1C6CED}" destId="{7111AE39-B455-7C4D-91F4-9E37E3822D07}" srcOrd="0" destOrd="0" presId="urn:microsoft.com/office/officeart/2008/layout/HorizontalMultiLevelHierarchy#25"/>
    <dgm:cxn modelId="{124D2A1F-7147-4F40-BE81-98E2B3C363AD}" type="presParOf" srcId="{B764B132-0961-414E-B6FA-FB0C6C1C6CED}" destId="{551EC4E6-AE1D-DD43-B7C4-D7EFBEA2E636}" srcOrd="1" destOrd="0" presId="urn:microsoft.com/office/officeart/2008/layout/HorizontalMultiLevelHierarchy#25"/>
    <dgm:cxn modelId="{7A0A5EE1-C39F-AF4F-AFD8-3201FF57C047}" type="presParOf" srcId="{551EC4E6-AE1D-DD43-B7C4-D7EFBEA2E636}" destId="{082A771F-69AF-7C4C-86CB-DF1CD8CB6581}" srcOrd="0" destOrd="0" presId="urn:microsoft.com/office/officeart/2008/layout/HorizontalMultiLevelHierarchy#25"/>
    <dgm:cxn modelId="{95DD31CB-56DC-B042-A2F4-C4FAECC469B7}" type="presParOf" srcId="{082A771F-69AF-7C4C-86CB-DF1CD8CB6581}" destId="{F726EDD3-E670-9B47-8786-4F599884289D}" srcOrd="0" destOrd="0" presId="urn:microsoft.com/office/officeart/2008/layout/HorizontalMultiLevelHierarchy#25"/>
    <dgm:cxn modelId="{76493C30-8300-FC43-B4BF-02DAE111A77F}" type="presParOf" srcId="{551EC4E6-AE1D-DD43-B7C4-D7EFBEA2E636}" destId="{7B40AE63-0EA3-0747-BCE5-5F3AB0355BF2}" srcOrd="1" destOrd="0" presId="urn:microsoft.com/office/officeart/2008/layout/HorizontalMultiLevelHierarchy#25"/>
    <dgm:cxn modelId="{3882D843-EE1E-A54A-9008-DBFF576BD3B6}" type="presParOf" srcId="{7B40AE63-0EA3-0747-BCE5-5F3AB0355BF2}" destId="{C852AF5D-E3CA-F844-B775-08DD6E6FB940}" srcOrd="0" destOrd="0" presId="urn:microsoft.com/office/officeart/2008/layout/HorizontalMultiLevelHierarchy#25"/>
    <dgm:cxn modelId="{FB5664D3-0FB1-A340-8C13-961D14A355F4}" type="presParOf" srcId="{7B40AE63-0EA3-0747-BCE5-5F3AB0355BF2}" destId="{30463D07-8E7F-3146-97CE-76CE82648742}" srcOrd="1" destOrd="0" presId="urn:microsoft.com/office/officeart/2008/layout/HorizontalMultiLevelHierarchy#25"/>
    <dgm:cxn modelId="{D1112C68-5B6F-7B43-9A4B-479864539F5A}" type="presParOf" srcId="{551EC4E6-AE1D-DD43-B7C4-D7EFBEA2E636}" destId="{93180932-306E-E545-95F9-2A5635FDC9F1}" srcOrd="2" destOrd="0" presId="urn:microsoft.com/office/officeart/2008/layout/HorizontalMultiLevelHierarchy#25"/>
    <dgm:cxn modelId="{EC307133-96EB-9B42-B9B3-A18893E2CD78}" type="presParOf" srcId="{93180932-306E-E545-95F9-2A5635FDC9F1}" destId="{7A2CD5A7-70D6-DE44-803D-0740544CB367}" srcOrd="0" destOrd="0" presId="urn:microsoft.com/office/officeart/2008/layout/HorizontalMultiLevelHierarchy#25"/>
    <dgm:cxn modelId="{BE889EFD-C74D-4347-92BA-BD1B569BE75E}" type="presParOf" srcId="{551EC4E6-AE1D-DD43-B7C4-D7EFBEA2E636}" destId="{A0C9905E-6DBF-7645-94A7-C4BCDADC46B9}" srcOrd="3" destOrd="0" presId="urn:microsoft.com/office/officeart/2008/layout/HorizontalMultiLevelHierarchy#25"/>
    <dgm:cxn modelId="{2E4F6845-0C96-F04D-B6E6-F42AABADE22C}" type="presParOf" srcId="{A0C9905E-6DBF-7645-94A7-C4BCDADC46B9}" destId="{D3E2E567-EC04-E743-9B8C-985408EA1058}" srcOrd="0" destOrd="0" presId="urn:microsoft.com/office/officeart/2008/layout/HorizontalMultiLevelHierarchy#25"/>
    <dgm:cxn modelId="{E8A075E9-91A7-1640-9802-E9912F13723F}" type="presParOf" srcId="{A0C9905E-6DBF-7645-94A7-C4BCDADC46B9}" destId="{1488A531-D252-B440-B1DA-4363F37F8970}" srcOrd="1" destOrd="0" presId="urn:microsoft.com/office/officeart/2008/layout/HorizontalMultiLevelHierarchy#25"/>
    <dgm:cxn modelId="{41B1F118-13C3-AC4C-BBDF-6F639FD84E8B}" type="presParOf" srcId="{551EC4E6-AE1D-DD43-B7C4-D7EFBEA2E636}" destId="{1F2800E8-CF94-FD43-8D0E-7E4B278315B1}" srcOrd="4" destOrd="0" presId="urn:microsoft.com/office/officeart/2008/layout/HorizontalMultiLevelHierarchy#25"/>
    <dgm:cxn modelId="{64182DEF-54EA-E145-B90A-26616110E4F4}" type="presParOf" srcId="{1F2800E8-CF94-FD43-8D0E-7E4B278315B1}" destId="{938A9782-2B6B-8141-99DA-6568305E0C38}" srcOrd="0" destOrd="0" presId="urn:microsoft.com/office/officeart/2008/layout/HorizontalMultiLevelHierarchy#25"/>
    <dgm:cxn modelId="{0A484B56-7E48-8D44-9F00-54A0616BFF71}" type="presParOf" srcId="{551EC4E6-AE1D-DD43-B7C4-D7EFBEA2E636}" destId="{7377E58F-198D-DE48-B3AF-2D2AF67C403D}" srcOrd="5" destOrd="0" presId="urn:microsoft.com/office/officeart/2008/layout/HorizontalMultiLevelHierarchy#25"/>
    <dgm:cxn modelId="{81AC7218-9DCF-0B44-B3B6-2FB73117062B}" type="presParOf" srcId="{7377E58F-198D-DE48-B3AF-2D2AF67C403D}" destId="{1C998B4A-F8C8-5D49-862A-38B9C7611407}" srcOrd="0" destOrd="0" presId="urn:microsoft.com/office/officeart/2008/layout/HorizontalMultiLevelHierarchy#25"/>
    <dgm:cxn modelId="{919C4AAA-6B8C-3644-9468-D017247BFAD3}" type="presParOf" srcId="{7377E58F-198D-DE48-B3AF-2D2AF67C403D}" destId="{F9C8551A-E3F5-1A41-9D81-BA411262A93F}" srcOrd="1" destOrd="0" presId="urn:microsoft.com/office/officeart/2008/layout/HorizontalMultiLevelHierarchy#2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25" loCatId="" qsTypeId="urn:microsoft.com/office/officeart/2005/8/quickstyle/simple5#24" qsCatId="simple" csTypeId="urn:microsoft.com/office/officeart/2005/8/colors/accent0_1#24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8861FC29-F12A-BE43-BF61-D9B1E97F9B68}" type="presOf" srcId="{45267C76-6276-B44A-878A-9D61B556EBD7}" destId="{1F2800E8-CF94-FD43-8D0E-7E4B278315B1}" srcOrd="0" destOrd="0" presId="urn:microsoft.com/office/officeart/2008/layout/HorizontalMultiLevelHierarchy#25"/>
    <dgm:cxn modelId="{2E08612C-44B2-5B4E-9836-04006D7EFB0A}" type="presOf" srcId="{A73DCD64-89DF-3E4C-9543-0D417B51464E}" destId="{082A771F-69AF-7C4C-86CB-DF1CD8CB6581}" srcOrd="0" destOrd="0" presId="urn:microsoft.com/office/officeart/2008/layout/HorizontalMultiLevelHierarchy#25"/>
    <dgm:cxn modelId="{EFF4472F-A705-554F-AD3E-A84570CFA8C8}" type="presOf" srcId="{BDC2CFA9-99C6-8347-9628-F8B57513FB8C}" destId="{7A2CD5A7-70D6-DE44-803D-0740544CB367}" srcOrd="1" destOrd="0" presId="urn:microsoft.com/office/officeart/2008/layout/HorizontalMultiLevelHierarchy#25"/>
    <dgm:cxn modelId="{6B6E5AA0-5B7E-6943-8DBA-6F7423BB2DB5}" type="presOf" srcId="{9BA062DA-6B7A-FC4F-B1BB-7CC4C74C72CE}" destId="{1C998B4A-F8C8-5D49-862A-38B9C7611407}" srcOrd="0" destOrd="0" presId="urn:microsoft.com/office/officeart/2008/layout/HorizontalMultiLevelHierarchy#25"/>
    <dgm:cxn modelId="{361217A6-E105-1F45-ADBA-1508E4BD629A}" type="presOf" srcId="{45267C76-6276-B44A-878A-9D61B556EBD7}" destId="{938A9782-2B6B-8141-99DA-6568305E0C38}" srcOrd="1" destOrd="0" presId="urn:microsoft.com/office/officeart/2008/layout/HorizontalMultiLevelHierarchy#25"/>
    <dgm:cxn modelId="{93C09FA9-36F1-984E-A06C-75276FBC7E4A}" type="presOf" srcId="{BDC2CFA9-99C6-8347-9628-F8B57513FB8C}" destId="{93180932-306E-E545-95F9-2A5635FDC9F1}" srcOrd="0" destOrd="0" presId="urn:microsoft.com/office/officeart/2008/layout/HorizontalMultiLevelHierarchy#25"/>
    <dgm:cxn modelId="{171D75AD-217E-724F-9938-ED22F22E9D94}" type="presOf" srcId="{773FD5F0-F007-F148-886B-86E72F86266E}" destId="{D3E2E567-EC04-E743-9B8C-985408EA1058}" srcOrd="0" destOrd="0" presId="urn:microsoft.com/office/officeart/2008/layout/HorizontalMultiLevelHierarchy#25"/>
    <dgm:cxn modelId="{9D1DCFC1-F50F-AE4E-820F-1147C1AC6593}" type="presOf" srcId="{DD5BF61D-B843-C744-B9A9-3312A1287EF4}" destId="{C852AF5D-E3CA-F844-B775-08DD6E6FB940}" srcOrd="0" destOrd="0" presId="urn:microsoft.com/office/officeart/2008/layout/HorizontalMultiLevelHierarchy#25"/>
    <dgm:cxn modelId="{108565CA-BF19-C64C-90CA-F2DC63435E4C}" type="presOf" srcId="{2EFE4671-8583-3540-9262-1FC578B666F4}" destId="{3013142F-A3C7-F746-853E-2CA8B540A8DE}" srcOrd="0" destOrd="0" presId="urn:microsoft.com/office/officeart/2008/layout/HorizontalMultiLevelHierarchy#25"/>
    <dgm:cxn modelId="{F7D4D3D5-C37B-6C40-8137-3A77E5D9247B}" type="presOf" srcId="{A73DCD64-89DF-3E4C-9543-0D417B51464E}" destId="{F726EDD3-E670-9B47-8786-4F599884289D}" srcOrd="1" destOrd="0" presId="urn:microsoft.com/office/officeart/2008/layout/HorizontalMultiLevelHierarchy#25"/>
    <dgm:cxn modelId="{362CA8E1-0097-C24E-81E0-D31A6CD9E842}" type="presOf" srcId="{CC08C8E7-D5AB-9C4F-A78B-4A8C57EB2D22}" destId="{7111AE39-B455-7C4D-91F4-9E37E3822D07}" srcOrd="0" destOrd="0" presId="urn:microsoft.com/office/officeart/2008/layout/HorizontalMultiLevelHierarchy#25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014C624E-B80B-684D-A375-739ED684D7C8}" type="presParOf" srcId="{3013142F-A3C7-F746-853E-2CA8B540A8DE}" destId="{B764B132-0961-414E-B6FA-FB0C6C1C6CED}" srcOrd="0" destOrd="0" presId="urn:microsoft.com/office/officeart/2008/layout/HorizontalMultiLevelHierarchy#25"/>
    <dgm:cxn modelId="{DA7F7C59-5EBE-3F41-8B2C-D4DC7CC6917C}" type="presParOf" srcId="{B764B132-0961-414E-B6FA-FB0C6C1C6CED}" destId="{7111AE39-B455-7C4D-91F4-9E37E3822D07}" srcOrd="0" destOrd="0" presId="urn:microsoft.com/office/officeart/2008/layout/HorizontalMultiLevelHierarchy#25"/>
    <dgm:cxn modelId="{5677B055-A671-F24E-872D-ED7EB4C0ED95}" type="presParOf" srcId="{B764B132-0961-414E-B6FA-FB0C6C1C6CED}" destId="{551EC4E6-AE1D-DD43-B7C4-D7EFBEA2E636}" srcOrd="1" destOrd="0" presId="urn:microsoft.com/office/officeart/2008/layout/HorizontalMultiLevelHierarchy#25"/>
    <dgm:cxn modelId="{755D03A8-49BE-1A45-89BC-496C82747DB4}" type="presParOf" srcId="{551EC4E6-AE1D-DD43-B7C4-D7EFBEA2E636}" destId="{082A771F-69AF-7C4C-86CB-DF1CD8CB6581}" srcOrd="0" destOrd="0" presId="urn:microsoft.com/office/officeart/2008/layout/HorizontalMultiLevelHierarchy#25"/>
    <dgm:cxn modelId="{E9524EB1-85DD-9B4D-8A31-F8230917EA5B}" type="presParOf" srcId="{082A771F-69AF-7C4C-86CB-DF1CD8CB6581}" destId="{F726EDD3-E670-9B47-8786-4F599884289D}" srcOrd="0" destOrd="0" presId="urn:microsoft.com/office/officeart/2008/layout/HorizontalMultiLevelHierarchy#25"/>
    <dgm:cxn modelId="{52EF4851-C3A9-4746-B4D8-F979332701EE}" type="presParOf" srcId="{551EC4E6-AE1D-DD43-B7C4-D7EFBEA2E636}" destId="{7B40AE63-0EA3-0747-BCE5-5F3AB0355BF2}" srcOrd="1" destOrd="0" presId="urn:microsoft.com/office/officeart/2008/layout/HorizontalMultiLevelHierarchy#25"/>
    <dgm:cxn modelId="{282373ED-4E5B-D54F-9C9A-7FAF2CD97760}" type="presParOf" srcId="{7B40AE63-0EA3-0747-BCE5-5F3AB0355BF2}" destId="{C852AF5D-E3CA-F844-B775-08DD6E6FB940}" srcOrd="0" destOrd="0" presId="urn:microsoft.com/office/officeart/2008/layout/HorizontalMultiLevelHierarchy#25"/>
    <dgm:cxn modelId="{13EF936E-45DE-4249-A3EB-5E54BFA14A52}" type="presParOf" srcId="{7B40AE63-0EA3-0747-BCE5-5F3AB0355BF2}" destId="{30463D07-8E7F-3146-97CE-76CE82648742}" srcOrd="1" destOrd="0" presId="urn:microsoft.com/office/officeart/2008/layout/HorizontalMultiLevelHierarchy#25"/>
    <dgm:cxn modelId="{960E1E74-3A1D-924F-8149-471DC87C490F}" type="presParOf" srcId="{551EC4E6-AE1D-DD43-B7C4-D7EFBEA2E636}" destId="{93180932-306E-E545-95F9-2A5635FDC9F1}" srcOrd="2" destOrd="0" presId="urn:microsoft.com/office/officeart/2008/layout/HorizontalMultiLevelHierarchy#25"/>
    <dgm:cxn modelId="{2FBA7CB8-9AF2-D84F-AE1B-62F2220603AF}" type="presParOf" srcId="{93180932-306E-E545-95F9-2A5635FDC9F1}" destId="{7A2CD5A7-70D6-DE44-803D-0740544CB367}" srcOrd="0" destOrd="0" presId="urn:microsoft.com/office/officeart/2008/layout/HorizontalMultiLevelHierarchy#25"/>
    <dgm:cxn modelId="{25C38C9F-B6C4-C248-B7A7-3700103367AB}" type="presParOf" srcId="{551EC4E6-AE1D-DD43-B7C4-D7EFBEA2E636}" destId="{A0C9905E-6DBF-7645-94A7-C4BCDADC46B9}" srcOrd="3" destOrd="0" presId="urn:microsoft.com/office/officeart/2008/layout/HorizontalMultiLevelHierarchy#25"/>
    <dgm:cxn modelId="{ABD7B154-3A07-B843-A78F-220D60AED015}" type="presParOf" srcId="{A0C9905E-6DBF-7645-94A7-C4BCDADC46B9}" destId="{D3E2E567-EC04-E743-9B8C-985408EA1058}" srcOrd="0" destOrd="0" presId="urn:microsoft.com/office/officeart/2008/layout/HorizontalMultiLevelHierarchy#25"/>
    <dgm:cxn modelId="{31573AA3-3E18-8740-BCCD-9307BD53F42A}" type="presParOf" srcId="{A0C9905E-6DBF-7645-94A7-C4BCDADC46B9}" destId="{1488A531-D252-B440-B1DA-4363F37F8970}" srcOrd="1" destOrd="0" presId="urn:microsoft.com/office/officeart/2008/layout/HorizontalMultiLevelHierarchy#25"/>
    <dgm:cxn modelId="{DA271C16-7E4D-0347-9D8E-764DCB3269FF}" type="presParOf" srcId="{551EC4E6-AE1D-DD43-B7C4-D7EFBEA2E636}" destId="{1F2800E8-CF94-FD43-8D0E-7E4B278315B1}" srcOrd="4" destOrd="0" presId="urn:microsoft.com/office/officeart/2008/layout/HorizontalMultiLevelHierarchy#25"/>
    <dgm:cxn modelId="{EA39F1BB-BA86-194D-8CF6-A457BBC30D95}" type="presParOf" srcId="{1F2800E8-CF94-FD43-8D0E-7E4B278315B1}" destId="{938A9782-2B6B-8141-99DA-6568305E0C38}" srcOrd="0" destOrd="0" presId="urn:microsoft.com/office/officeart/2008/layout/HorizontalMultiLevelHierarchy#25"/>
    <dgm:cxn modelId="{0479B630-C6EE-8E40-BADD-BD288D010CE8}" type="presParOf" srcId="{551EC4E6-AE1D-DD43-B7C4-D7EFBEA2E636}" destId="{7377E58F-198D-DE48-B3AF-2D2AF67C403D}" srcOrd="5" destOrd="0" presId="urn:microsoft.com/office/officeart/2008/layout/HorizontalMultiLevelHierarchy#25"/>
    <dgm:cxn modelId="{835C4FA6-60BA-8841-95AE-AF4EC286F46A}" type="presParOf" srcId="{7377E58F-198D-DE48-B3AF-2D2AF67C403D}" destId="{1C998B4A-F8C8-5D49-862A-38B9C7611407}" srcOrd="0" destOrd="0" presId="urn:microsoft.com/office/officeart/2008/layout/HorizontalMultiLevelHierarchy#25"/>
    <dgm:cxn modelId="{AA92BAE4-D558-594E-BAF5-45585FE3D3D8}" type="presParOf" srcId="{7377E58F-198D-DE48-B3AF-2D2AF67C403D}" destId="{F9C8551A-E3F5-1A41-9D81-BA411262A93F}" srcOrd="1" destOrd="0" presId="urn:microsoft.com/office/officeart/2008/layout/HorizontalMultiLevelHierarchy#2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25" loCatId="" qsTypeId="urn:microsoft.com/office/officeart/2005/8/quickstyle/simple5#24" qsCatId="simple" csTypeId="urn:microsoft.com/office/officeart/2005/8/colors/accent0_1#24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8861FC29-F12A-BE43-BF61-D9B1E97F9B68}" type="presOf" srcId="{45267C76-6276-B44A-878A-9D61B556EBD7}" destId="{1F2800E8-CF94-FD43-8D0E-7E4B278315B1}" srcOrd="0" destOrd="0" presId="urn:microsoft.com/office/officeart/2008/layout/HorizontalMultiLevelHierarchy#25"/>
    <dgm:cxn modelId="{2E08612C-44B2-5B4E-9836-04006D7EFB0A}" type="presOf" srcId="{A73DCD64-89DF-3E4C-9543-0D417B51464E}" destId="{082A771F-69AF-7C4C-86CB-DF1CD8CB6581}" srcOrd="0" destOrd="0" presId="urn:microsoft.com/office/officeart/2008/layout/HorizontalMultiLevelHierarchy#25"/>
    <dgm:cxn modelId="{EFF4472F-A705-554F-AD3E-A84570CFA8C8}" type="presOf" srcId="{BDC2CFA9-99C6-8347-9628-F8B57513FB8C}" destId="{7A2CD5A7-70D6-DE44-803D-0740544CB367}" srcOrd="1" destOrd="0" presId="urn:microsoft.com/office/officeart/2008/layout/HorizontalMultiLevelHierarchy#25"/>
    <dgm:cxn modelId="{6B6E5AA0-5B7E-6943-8DBA-6F7423BB2DB5}" type="presOf" srcId="{9BA062DA-6B7A-FC4F-B1BB-7CC4C74C72CE}" destId="{1C998B4A-F8C8-5D49-862A-38B9C7611407}" srcOrd="0" destOrd="0" presId="urn:microsoft.com/office/officeart/2008/layout/HorizontalMultiLevelHierarchy#25"/>
    <dgm:cxn modelId="{361217A6-E105-1F45-ADBA-1508E4BD629A}" type="presOf" srcId="{45267C76-6276-B44A-878A-9D61B556EBD7}" destId="{938A9782-2B6B-8141-99DA-6568305E0C38}" srcOrd="1" destOrd="0" presId="urn:microsoft.com/office/officeart/2008/layout/HorizontalMultiLevelHierarchy#25"/>
    <dgm:cxn modelId="{93C09FA9-36F1-984E-A06C-75276FBC7E4A}" type="presOf" srcId="{BDC2CFA9-99C6-8347-9628-F8B57513FB8C}" destId="{93180932-306E-E545-95F9-2A5635FDC9F1}" srcOrd="0" destOrd="0" presId="urn:microsoft.com/office/officeart/2008/layout/HorizontalMultiLevelHierarchy#25"/>
    <dgm:cxn modelId="{171D75AD-217E-724F-9938-ED22F22E9D94}" type="presOf" srcId="{773FD5F0-F007-F148-886B-86E72F86266E}" destId="{D3E2E567-EC04-E743-9B8C-985408EA1058}" srcOrd="0" destOrd="0" presId="urn:microsoft.com/office/officeart/2008/layout/HorizontalMultiLevelHierarchy#25"/>
    <dgm:cxn modelId="{9D1DCFC1-F50F-AE4E-820F-1147C1AC6593}" type="presOf" srcId="{DD5BF61D-B843-C744-B9A9-3312A1287EF4}" destId="{C852AF5D-E3CA-F844-B775-08DD6E6FB940}" srcOrd="0" destOrd="0" presId="urn:microsoft.com/office/officeart/2008/layout/HorizontalMultiLevelHierarchy#25"/>
    <dgm:cxn modelId="{108565CA-BF19-C64C-90CA-F2DC63435E4C}" type="presOf" srcId="{2EFE4671-8583-3540-9262-1FC578B666F4}" destId="{3013142F-A3C7-F746-853E-2CA8B540A8DE}" srcOrd="0" destOrd="0" presId="urn:microsoft.com/office/officeart/2008/layout/HorizontalMultiLevelHierarchy#25"/>
    <dgm:cxn modelId="{F7D4D3D5-C37B-6C40-8137-3A77E5D9247B}" type="presOf" srcId="{A73DCD64-89DF-3E4C-9543-0D417B51464E}" destId="{F726EDD3-E670-9B47-8786-4F599884289D}" srcOrd="1" destOrd="0" presId="urn:microsoft.com/office/officeart/2008/layout/HorizontalMultiLevelHierarchy#25"/>
    <dgm:cxn modelId="{362CA8E1-0097-C24E-81E0-D31A6CD9E842}" type="presOf" srcId="{CC08C8E7-D5AB-9C4F-A78B-4A8C57EB2D22}" destId="{7111AE39-B455-7C4D-91F4-9E37E3822D07}" srcOrd="0" destOrd="0" presId="urn:microsoft.com/office/officeart/2008/layout/HorizontalMultiLevelHierarchy#25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014C624E-B80B-684D-A375-739ED684D7C8}" type="presParOf" srcId="{3013142F-A3C7-F746-853E-2CA8B540A8DE}" destId="{B764B132-0961-414E-B6FA-FB0C6C1C6CED}" srcOrd="0" destOrd="0" presId="urn:microsoft.com/office/officeart/2008/layout/HorizontalMultiLevelHierarchy#25"/>
    <dgm:cxn modelId="{DA7F7C59-5EBE-3F41-8B2C-D4DC7CC6917C}" type="presParOf" srcId="{B764B132-0961-414E-B6FA-FB0C6C1C6CED}" destId="{7111AE39-B455-7C4D-91F4-9E37E3822D07}" srcOrd="0" destOrd="0" presId="urn:microsoft.com/office/officeart/2008/layout/HorizontalMultiLevelHierarchy#25"/>
    <dgm:cxn modelId="{5677B055-A671-F24E-872D-ED7EB4C0ED95}" type="presParOf" srcId="{B764B132-0961-414E-B6FA-FB0C6C1C6CED}" destId="{551EC4E6-AE1D-DD43-B7C4-D7EFBEA2E636}" srcOrd="1" destOrd="0" presId="urn:microsoft.com/office/officeart/2008/layout/HorizontalMultiLevelHierarchy#25"/>
    <dgm:cxn modelId="{755D03A8-49BE-1A45-89BC-496C82747DB4}" type="presParOf" srcId="{551EC4E6-AE1D-DD43-B7C4-D7EFBEA2E636}" destId="{082A771F-69AF-7C4C-86CB-DF1CD8CB6581}" srcOrd="0" destOrd="0" presId="urn:microsoft.com/office/officeart/2008/layout/HorizontalMultiLevelHierarchy#25"/>
    <dgm:cxn modelId="{E9524EB1-85DD-9B4D-8A31-F8230917EA5B}" type="presParOf" srcId="{082A771F-69AF-7C4C-86CB-DF1CD8CB6581}" destId="{F726EDD3-E670-9B47-8786-4F599884289D}" srcOrd="0" destOrd="0" presId="urn:microsoft.com/office/officeart/2008/layout/HorizontalMultiLevelHierarchy#25"/>
    <dgm:cxn modelId="{52EF4851-C3A9-4746-B4D8-F979332701EE}" type="presParOf" srcId="{551EC4E6-AE1D-DD43-B7C4-D7EFBEA2E636}" destId="{7B40AE63-0EA3-0747-BCE5-5F3AB0355BF2}" srcOrd="1" destOrd="0" presId="urn:microsoft.com/office/officeart/2008/layout/HorizontalMultiLevelHierarchy#25"/>
    <dgm:cxn modelId="{282373ED-4E5B-D54F-9C9A-7FAF2CD97760}" type="presParOf" srcId="{7B40AE63-0EA3-0747-BCE5-5F3AB0355BF2}" destId="{C852AF5D-E3CA-F844-B775-08DD6E6FB940}" srcOrd="0" destOrd="0" presId="urn:microsoft.com/office/officeart/2008/layout/HorizontalMultiLevelHierarchy#25"/>
    <dgm:cxn modelId="{13EF936E-45DE-4249-A3EB-5E54BFA14A52}" type="presParOf" srcId="{7B40AE63-0EA3-0747-BCE5-5F3AB0355BF2}" destId="{30463D07-8E7F-3146-97CE-76CE82648742}" srcOrd="1" destOrd="0" presId="urn:microsoft.com/office/officeart/2008/layout/HorizontalMultiLevelHierarchy#25"/>
    <dgm:cxn modelId="{960E1E74-3A1D-924F-8149-471DC87C490F}" type="presParOf" srcId="{551EC4E6-AE1D-DD43-B7C4-D7EFBEA2E636}" destId="{93180932-306E-E545-95F9-2A5635FDC9F1}" srcOrd="2" destOrd="0" presId="urn:microsoft.com/office/officeart/2008/layout/HorizontalMultiLevelHierarchy#25"/>
    <dgm:cxn modelId="{2FBA7CB8-9AF2-D84F-AE1B-62F2220603AF}" type="presParOf" srcId="{93180932-306E-E545-95F9-2A5635FDC9F1}" destId="{7A2CD5A7-70D6-DE44-803D-0740544CB367}" srcOrd="0" destOrd="0" presId="urn:microsoft.com/office/officeart/2008/layout/HorizontalMultiLevelHierarchy#25"/>
    <dgm:cxn modelId="{25C38C9F-B6C4-C248-B7A7-3700103367AB}" type="presParOf" srcId="{551EC4E6-AE1D-DD43-B7C4-D7EFBEA2E636}" destId="{A0C9905E-6DBF-7645-94A7-C4BCDADC46B9}" srcOrd="3" destOrd="0" presId="urn:microsoft.com/office/officeart/2008/layout/HorizontalMultiLevelHierarchy#25"/>
    <dgm:cxn modelId="{ABD7B154-3A07-B843-A78F-220D60AED015}" type="presParOf" srcId="{A0C9905E-6DBF-7645-94A7-C4BCDADC46B9}" destId="{D3E2E567-EC04-E743-9B8C-985408EA1058}" srcOrd="0" destOrd="0" presId="urn:microsoft.com/office/officeart/2008/layout/HorizontalMultiLevelHierarchy#25"/>
    <dgm:cxn modelId="{31573AA3-3E18-8740-BCCD-9307BD53F42A}" type="presParOf" srcId="{A0C9905E-6DBF-7645-94A7-C4BCDADC46B9}" destId="{1488A531-D252-B440-B1DA-4363F37F8970}" srcOrd="1" destOrd="0" presId="urn:microsoft.com/office/officeart/2008/layout/HorizontalMultiLevelHierarchy#25"/>
    <dgm:cxn modelId="{DA271C16-7E4D-0347-9D8E-764DCB3269FF}" type="presParOf" srcId="{551EC4E6-AE1D-DD43-B7C4-D7EFBEA2E636}" destId="{1F2800E8-CF94-FD43-8D0E-7E4B278315B1}" srcOrd="4" destOrd="0" presId="urn:microsoft.com/office/officeart/2008/layout/HorizontalMultiLevelHierarchy#25"/>
    <dgm:cxn modelId="{EA39F1BB-BA86-194D-8CF6-A457BBC30D95}" type="presParOf" srcId="{1F2800E8-CF94-FD43-8D0E-7E4B278315B1}" destId="{938A9782-2B6B-8141-99DA-6568305E0C38}" srcOrd="0" destOrd="0" presId="urn:microsoft.com/office/officeart/2008/layout/HorizontalMultiLevelHierarchy#25"/>
    <dgm:cxn modelId="{0479B630-C6EE-8E40-BADD-BD288D010CE8}" type="presParOf" srcId="{551EC4E6-AE1D-DD43-B7C4-D7EFBEA2E636}" destId="{7377E58F-198D-DE48-B3AF-2D2AF67C403D}" srcOrd="5" destOrd="0" presId="urn:microsoft.com/office/officeart/2008/layout/HorizontalMultiLevelHierarchy#25"/>
    <dgm:cxn modelId="{835C4FA6-60BA-8841-95AE-AF4EC286F46A}" type="presParOf" srcId="{7377E58F-198D-DE48-B3AF-2D2AF67C403D}" destId="{1C998B4A-F8C8-5D49-862A-38B9C7611407}" srcOrd="0" destOrd="0" presId="urn:microsoft.com/office/officeart/2008/layout/HorizontalMultiLevelHierarchy#25"/>
    <dgm:cxn modelId="{AA92BAE4-D558-594E-BAF5-45585FE3D3D8}" type="presParOf" srcId="{7377E58F-198D-DE48-B3AF-2D2AF67C403D}" destId="{F9C8551A-E3F5-1A41-9D81-BA411262A93F}" srcOrd="1" destOrd="0" presId="urn:microsoft.com/office/officeart/2008/layout/HorizontalMultiLevelHierarchy#2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26" loCatId="" qsTypeId="urn:microsoft.com/office/officeart/2005/8/quickstyle/simple5#25" qsCatId="simple" csTypeId="urn:microsoft.com/office/officeart/2005/8/colors/accent0_1#25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40074607-9ABC-1843-A958-BBF45C4CCB4A}" type="presOf" srcId="{9BA062DA-6B7A-FC4F-B1BB-7CC4C74C72CE}" destId="{1C998B4A-F8C8-5D49-862A-38B9C7611407}" srcOrd="0" destOrd="0" presId="urn:microsoft.com/office/officeart/2008/layout/HorizontalMultiLevelHierarchy#26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DB698132-6779-E747-9DD0-C0F61BC1B8E5}" type="presOf" srcId="{A73DCD64-89DF-3E4C-9543-0D417B51464E}" destId="{F726EDD3-E670-9B47-8786-4F599884289D}" srcOrd="1" destOrd="0" presId="urn:microsoft.com/office/officeart/2008/layout/HorizontalMultiLevelHierarchy#26"/>
    <dgm:cxn modelId="{7E26B034-415A-EF43-A626-960BAFB2548C}" type="presOf" srcId="{BDC2CFA9-99C6-8347-9628-F8B57513FB8C}" destId="{7A2CD5A7-70D6-DE44-803D-0740544CB367}" srcOrd="1" destOrd="0" presId="urn:microsoft.com/office/officeart/2008/layout/HorizontalMultiLevelHierarchy#26"/>
    <dgm:cxn modelId="{EE3CA25A-81B9-044A-8F50-A708B1AAEA64}" type="presOf" srcId="{BDC2CFA9-99C6-8347-9628-F8B57513FB8C}" destId="{93180932-306E-E545-95F9-2A5635FDC9F1}" srcOrd="0" destOrd="0" presId="urn:microsoft.com/office/officeart/2008/layout/HorizontalMultiLevelHierarchy#26"/>
    <dgm:cxn modelId="{4B164C6B-4730-3F4E-87B6-DA215D7B11A2}" type="presOf" srcId="{45267C76-6276-B44A-878A-9D61B556EBD7}" destId="{1F2800E8-CF94-FD43-8D0E-7E4B278315B1}" srcOrd="0" destOrd="0" presId="urn:microsoft.com/office/officeart/2008/layout/HorizontalMultiLevelHierarchy#26"/>
    <dgm:cxn modelId="{7BC20077-D687-CB4B-9376-DAEE948BA80C}" type="presOf" srcId="{773FD5F0-F007-F148-886B-86E72F86266E}" destId="{D3E2E567-EC04-E743-9B8C-985408EA1058}" srcOrd="0" destOrd="0" presId="urn:microsoft.com/office/officeart/2008/layout/HorizontalMultiLevelHierarchy#26"/>
    <dgm:cxn modelId="{25752CA2-02E4-2F49-B543-3F7C90C006EB}" type="presOf" srcId="{DD5BF61D-B843-C744-B9A9-3312A1287EF4}" destId="{C852AF5D-E3CA-F844-B775-08DD6E6FB940}" srcOrd="0" destOrd="0" presId="urn:microsoft.com/office/officeart/2008/layout/HorizontalMultiLevelHierarchy#26"/>
    <dgm:cxn modelId="{92D133B3-59F7-D940-8F44-507A33224822}" type="presOf" srcId="{CC08C8E7-D5AB-9C4F-A78B-4A8C57EB2D22}" destId="{7111AE39-B455-7C4D-91F4-9E37E3822D07}" srcOrd="0" destOrd="0" presId="urn:microsoft.com/office/officeart/2008/layout/HorizontalMultiLevelHierarchy#26"/>
    <dgm:cxn modelId="{E46E8BC3-9726-0946-83D3-DF3D75924C0F}" type="presOf" srcId="{45267C76-6276-B44A-878A-9D61B556EBD7}" destId="{938A9782-2B6B-8141-99DA-6568305E0C38}" srcOrd="1" destOrd="0" presId="urn:microsoft.com/office/officeart/2008/layout/HorizontalMultiLevelHierarchy#26"/>
    <dgm:cxn modelId="{A2258EC7-D4C3-734D-830D-58891A0E1608}" type="presOf" srcId="{A73DCD64-89DF-3E4C-9543-0D417B51464E}" destId="{082A771F-69AF-7C4C-86CB-DF1CD8CB6581}" srcOrd="0" destOrd="0" presId="urn:microsoft.com/office/officeart/2008/layout/HorizontalMultiLevelHierarchy#26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32E966F5-E43F-F84A-B954-FBEB64A1B4EF}" type="presOf" srcId="{2EFE4671-8583-3540-9262-1FC578B666F4}" destId="{3013142F-A3C7-F746-853E-2CA8B540A8DE}" srcOrd="0" destOrd="0" presId="urn:microsoft.com/office/officeart/2008/layout/HorizontalMultiLevelHierarchy#26"/>
    <dgm:cxn modelId="{14770042-8403-1E44-88C9-F240E0680A9D}" type="presParOf" srcId="{3013142F-A3C7-F746-853E-2CA8B540A8DE}" destId="{B764B132-0961-414E-B6FA-FB0C6C1C6CED}" srcOrd="0" destOrd="0" presId="urn:microsoft.com/office/officeart/2008/layout/HorizontalMultiLevelHierarchy#26"/>
    <dgm:cxn modelId="{38F8F9EE-5E92-2E4A-8C70-8DCE7628F4A8}" type="presParOf" srcId="{B764B132-0961-414E-B6FA-FB0C6C1C6CED}" destId="{7111AE39-B455-7C4D-91F4-9E37E3822D07}" srcOrd="0" destOrd="0" presId="urn:microsoft.com/office/officeart/2008/layout/HorizontalMultiLevelHierarchy#26"/>
    <dgm:cxn modelId="{5736E9B3-A2C3-4E43-84E0-7480219F6EE9}" type="presParOf" srcId="{B764B132-0961-414E-B6FA-FB0C6C1C6CED}" destId="{551EC4E6-AE1D-DD43-B7C4-D7EFBEA2E636}" srcOrd="1" destOrd="0" presId="urn:microsoft.com/office/officeart/2008/layout/HorizontalMultiLevelHierarchy#26"/>
    <dgm:cxn modelId="{2D9B0B47-8FD5-674D-BFBD-B7F1A2D70982}" type="presParOf" srcId="{551EC4E6-AE1D-DD43-B7C4-D7EFBEA2E636}" destId="{082A771F-69AF-7C4C-86CB-DF1CD8CB6581}" srcOrd="0" destOrd="0" presId="urn:microsoft.com/office/officeart/2008/layout/HorizontalMultiLevelHierarchy#26"/>
    <dgm:cxn modelId="{1C63D504-C0AD-1F42-A487-365039EC6D4D}" type="presParOf" srcId="{082A771F-69AF-7C4C-86CB-DF1CD8CB6581}" destId="{F726EDD3-E670-9B47-8786-4F599884289D}" srcOrd="0" destOrd="0" presId="urn:microsoft.com/office/officeart/2008/layout/HorizontalMultiLevelHierarchy#26"/>
    <dgm:cxn modelId="{81147BC1-D524-0549-BEA6-6CAF1EEAE45F}" type="presParOf" srcId="{551EC4E6-AE1D-DD43-B7C4-D7EFBEA2E636}" destId="{7B40AE63-0EA3-0747-BCE5-5F3AB0355BF2}" srcOrd="1" destOrd="0" presId="urn:microsoft.com/office/officeart/2008/layout/HorizontalMultiLevelHierarchy#26"/>
    <dgm:cxn modelId="{D4ABDCF2-AF92-214D-92DB-6C65E69DECFE}" type="presParOf" srcId="{7B40AE63-0EA3-0747-BCE5-5F3AB0355BF2}" destId="{C852AF5D-E3CA-F844-B775-08DD6E6FB940}" srcOrd="0" destOrd="0" presId="urn:microsoft.com/office/officeart/2008/layout/HorizontalMultiLevelHierarchy#26"/>
    <dgm:cxn modelId="{4517CD61-4413-A345-9A71-7452A72F5FC7}" type="presParOf" srcId="{7B40AE63-0EA3-0747-BCE5-5F3AB0355BF2}" destId="{30463D07-8E7F-3146-97CE-76CE82648742}" srcOrd="1" destOrd="0" presId="urn:microsoft.com/office/officeart/2008/layout/HorizontalMultiLevelHierarchy#26"/>
    <dgm:cxn modelId="{3D70445B-4A21-2044-B628-5E220B9908B9}" type="presParOf" srcId="{551EC4E6-AE1D-DD43-B7C4-D7EFBEA2E636}" destId="{93180932-306E-E545-95F9-2A5635FDC9F1}" srcOrd="2" destOrd="0" presId="urn:microsoft.com/office/officeart/2008/layout/HorizontalMultiLevelHierarchy#26"/>
    <dgm:cxn modelId="{5BA3464B-8549-4941-8BAD-1AFDE811BC82}" type="presParOf" srcId="{93180932-306E-E545-95F9-2A5635FDC9F1}" destId="{7A2CD5A7-70D6-DE44-803D-0740544CB367}" srcOrd="0" destOrd="0" presId="urn:microsoft.com/office/officeart/2008/layout/HorizontalMultiLevelHierarchy#26"/>
    <dgm:cxn modelId="{42F95826-26DF-C745-B306-8482F038EA54}" type="presParOf" srcId="{551EC4E6-AE1D-DD43-B7C4-D7EFBEA2E636}" destId="{A0C9905E-6DBF-7645-94A7-C4BCDADC46B9}" srcOrd="3" destOrd="0" presId="urn:microsoft.com/office/officeart/2008/layout/HorizontalMultiLevelHierarchy#26"/>
    <dgm:cxn modelId="{720C365F-0EB8-5D4F-873E-F98A8C4D8B3F}" type="presParOf" srcId="{A0C9905E-6DBF-7645-94A7-C4BCDADC46B9}" destId="{D3E2E567-EC04-E743-9B8C-985408EA1058}" srcOrd="0" destOrd="0" presId="urn:microsoft.com/office/officeart/2008/layout/HorizontalMultiLevelHierarchy#26"/>
    <dgm:cxn modelId="{CFB98F46-17F7-A04A-A52D-35606AD25764}" type="presParOf" srcId="{A0C9905E-6DBF-7645-94A7-C4BCDADC46B9}" destId="{1488A531-D252-B440-B1DA-4363F37F8970}" srcOrd="1" destOrd="0" presId="urn:microsoft.com/office/officeart/2008/layout/HorizontalMultiLevelHierarchy#26"/>
    <dgm:cxn modelId="{C3A0B57C-4BF9-6A49-A02C-FB5EDD2D8379}" type="presParOf" srcId="{551EC4E6-AE1D-DD43-B7C4-D7EFBEA2E636}" destId="{1F2800E8-CF94-FD43-8D0E-7E4B278315B1}" srcOrd="4" destOrd="0" presId="urn:microsoft.com/office/officeart/2008/layout/HorizontalMultiLevelHierarchy#26"/>
    <dgm:cxn modelId="{C08CB0F6-B2AC-0141-ABAB-3E07321EB0CC}" type="presParOf" srcId="{1F2800E8-CF94-FD43-8D0E-7E4B278315B1}" destId="{938A9782-2B6B-8141-99DA-6568305E0C38}" srcOrd="0" destOrd="0" presId="urn:microsoft.com/office/officeart/2008/layout/HorizontalMultiLevelHierarchy#26"/>
    <dgm:cxn modelId="{AE0925A2-438D-DD4E-B6AC-0488D2386A36}" type="presParOf" srcId="{551EC4E6-AE1D-DD43-B7C4-D7EFBEA2E636}" destId="{7377E58F-198D-DE48-B3AF-2D2AF67C403D}" srcOrd="5" destOrd="0" presId="urn:microsoft.com/office/officeart/2008/layout/HorizontalMultiLevelHierarchy#26"/>
    <dgm:cxn modelId="{C645D047-7A9C-A240-B036-4699777783B4}" type="presParOf" srcId="{7377E58F-198D-DE48-B3AF-2D2AF67C403D}" destId="{1C998B4A-F8C8-5D49-862A-38B9C7611407}" srcOrd="0" destOrd="0" presId="urn:microsoft.com/office/officeart/2008/layout/HorizontalMultiLevelHierarchy#26"/>
    <dgm:cxn modelId="{5FD0FD42-9660-C44C-A231-AADB674C1130}" type="presParOf" srcId="{7377E58F-198D-DE48-B3AF-2D2AF67C403D}" destId="{F9C8551A-E3F5-1A41-9D81-BA411262A93F}" srcOrd="1" destOrd="0" presId="urn:microsoft.com/office/officeart/2008/layout/HorizontalMultiLevelHierarchy#2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27" loCatId="" qsTypeId="urn:microsoft.com/office/officeart/2005/8/quickstyle/simple5#26" qsCatId="simple" csTypeId="urn:microsoft.com/office/officeart/2005/8/colors/accent0_1#26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E30B100E-B185-4D42-BB5B-A92267CAF95B}" type="presOf" srcId="{DD5BF61D-B843-C744-B9A9-3312A1287EF4}" destId="{C852AF5D-E3CA-F844-B775-08DD6E6FB940}" srcOrd="0" destOrd="0" presId="urn:microsoft.com/office/officeart/2008/layout/HorizontalMultiLevelHierarchy#27"/>
    <dgm:cxn modelId="{6230A20E-86CD-C147-8E82-09AC9BF3C959}" type="presOf" srcId="{A73DCD64-89DF-3E4C-9543-0D417B51464E}" destId="{082A771F-69AF-7C4C-86CB-DF1CD8CB6581}" srcOrd="0" destOrd="0" presId="urn:microsoft.com/office/officeart/2008/layout/HorizontalMultiLevelHierarchy#27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729D961C-5506-A949-9745-0BC83C5709DA}" type="presOf" srcId="{2EFE4671-8583-3540-9262-1FC578B666F4}" destId="{3013142F-A3C7-F746-853E-2CA8B540A8DE}" srcOrd="0" destOrd="0" presId="urn:microsoft.com/office/officeart/2008/layout/HorizontalMultiLevelHierarchy#27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1931D951-B37A-964A-AF11-A9DF27C03860}" type="presOf" srcId="{BDC2CFA9-99C6-8347-9628-F8B57513FB8C}" destId="{93180932-306E-E545-95F9-2A5635FDC9F1}" srcOrd="0" destOrd="0" presId="urn:microsoft.com/office/officeart/2008/layout/HorizontalMultiLevelHierarchy#27"/>
    <dgm:cxn modelId="{CC9AE161-5AAC-3344-9A5A-AE014E08D378}" type="presOf" srcId="{773FD5F0-F007-F148-886B-86E72F86266E}" destId="{D3E2E567-EC04-E743-9B8C-985408EA1058}" srcOrd="0" destOrd="0" presId="urn:microsoft.com/office/officeart/2008/layout/HorizontalMultiLevelHierarchy#27"/>
    <dgm:cxn modelId="{D07D4F6A-90E7-BC44-99E6-552D18C64AF2}" type="presOf" srcId="{45267C76-6276-B44A-878A-9D61B556EBD7}" destId="{938A9782-2B6B-8141-99DA-6568305E0C38}" srcOrd="1" destOrd="0" presId="urn:microsoft.com/office/officeart/2008/layout/HorizontalMultiLevelHierarchy#27"/>
    <dgm:cxn modelId="{5D887782-F375-D84B-BA82-AC3ADAABA28B}" type="presOf" srcId="{9BA062DA-6B7A-FC4F-B1BB-7CC4C74C72CE}" destId="{1C998B4A-F8C8-5D49-862A-38B9C7611407}" srcOrd="0" destOrd="0" presId="urn:microsoft.com/office/officeart/2008/layout/HorizontalMultiLevelHierarchy#27"/>
    <dgm:cxn modelId="{1727489A-8450-8548-8572-9E5858468533}" type="presOf" srcId="{BDC2CFA9-99C6-8347-9628-F8B57513FB8C}" destId="{7A2CD5A7-70D6-DE44-803D-0740544CB367}" srcOrd="1" destOrd="0" presId="urn:microsoft.com/office/officeart/2008/layout/HorizontalMultiLevelHierarchy#27"/>
    <dgm:cxn modelId="{6F1A14B0-322D-344B-8FC9-F7C04FDF9603}" type="presOf" srcId="{CC08C8E7-D5AB-9C4F-A78B-4A8C57EB2D22}" destId="{7111AE39-B455-7C4D-91F4-9E37E3822D07}" srcOrd="0" destOrd="0" presId="urn:microsoft.com/office/officeart/2008/layout/HorizontalMultiLevelHierarchy#27"/>
    <dgm:cxn modelId="{B11874B1-CADE-C340-8157-184A518E9ABF}" type="presOf" srcId="{45267C76-6276-B44A-878A-9D61B556EBD7}" destId="{1F2800E8-CF94-FD43-8D0E-7E4B278315B1}" srcOrd="0" destOrd="0" presId="urn:microsoft.com/office/officeart/2008/layout/HorizontalMultiLevelHierarchy#27"/>
    <dgm:cxn modelId="{CAFF58E3-74EB-9A40-BC47-45D66A6FAFB4}" type="presOf" srcId="{A73DCD64-89DF-3E4C-9543-0D417B51464E}" destId="{F726EDD3-E670-9B47-8786-4F599884289D}" srcOrd="1" destOrd="0" presId="urn:microsoft.com/office/officeart/2008/layout/HorizontalMultiLevelHierarchy#27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8FC863B1-7866-6740-A1C7-63FDF7128A3B}" type="presParOf" srcId="{3013142F-A3C7-F746-853E-2CA8B540A8DE}" destId="{B764B132-0961-414E-B6FA-FB0C6C1C6CED}" srcOrd="0" destOrd="0" presId="urn:microsoft.com/office/officeart/2008/layout/HorizontalMultiLevelHierarchy#27"/>
    <dgm:cxn modelId="{69B1710E-3CAF-7C4A-8E64-89B64417859D}" type="presParOf" srcId="{B764B132-0961-414E-B6FA-FB0C6C1C6CED}" destId="{7111AE39-B455-7C4D-91F4-9E37E3822D07}" srcOrd="0" destOrd="0" presId="urn:microsoft.com/office/officeart/2008/layout/HorizontalMultiLevelHierarchy#27"/>
    <dgm:cxn modelId="{841C1BD6-0A50-4F4E-8566-35F59B1FF721}" type="presParOf" srcId="{B764B132-0961-414E-B6FA-FB0C6C1C6CED}" destId="{551EC4E6-AE1D-DD43-B7C4-D7EFBEA2E636}" srcOrd="1" destOrd="0" presId="urn:microsoft.com/office/officeart/2008/layout/HorizontalMultiLevelHierarchy#27"/>
    <dgm:cxn modelId="{40711E98-C76D-AC45-AEC5-F7F3ADBCF7D0}" type="presParOf" srcId="{551EC4E6-AE1D-DD43-B7C4-D7EFBEA2E636}" destId="{082A771F-69AF-7C4C-86CB-DF1CD8CB6581}" srcOrd="0" destOrd="0" presId="urn:microsoft.com/office/officeart/2008/layout/HorizontalMultiLevelHierarchy#27"/>
    <dgm:cxn modelId="{ECC650AF-DA85-0A42-9DF6-28C46E976000}" type="presParOf" srcId="{082A771F-69AF-7C4C-86CB-DF1CD8CB6581}" destId="{F726EDD3-E670-9B47-8786-4F599884289D}" srcOrd="0" destOrd="0" presId="urn:microsoft.com/office/officeart/2008/layout/HorizontalMultiLevelHierarchy#27"/>
    <dgm:cxn modelId="{668C6A44-5073-7440-A17E-ABC549F0B5E8}" type="presParOf" srcId="{551EC4E6-AE1D-DD43-B7C4-D7EFBEA2E636}" destId="{7B40AE63-0EA3-0747-BCE5-5F3AB0355BF2}" srcOrd="1" destOrd="0" presId="urn:microsoft.com/office/officeart/2008/layout/HorizontalMultiLevelHierarchy#27"/>
    <dgm:cxn modelId="{DE318F60-8727-4244-9D2E-F82C5DD2E509}" type="presParOf" srcId="{7B40AE63-0EA3-0747-BCE5-5F3AB0355BF2}" destId="{C852AF5D-E3CA-F844-B775-08DD6E6FB940}" srcOrd="0" destOrd="0" presId="urn:microsoft.com/office/officeart/2008/layout/HorizontalMultiLevelHierarchy#27"/>
    <dgm:cxn modelId="{7D897607-D8C2-A54F-B9DF-08894F9EBA4C}" type="presParOf" srcId="{7B40AE63-0EA3-0747-BCE5-5F3AB0355BF2}" destId="{30463D07-8E7F-3146-97CE-76CE82648742}" srcOrd="1" destOrd="0" presId="urn:microsoft.com/office/officeart/2008/layout/HorizontalMultiLevelHierarchy#27"/>
    <dgm:cxn modelId="{67B64D00-6117-CB48-A91D-DE0604B5C5A5}" type="presParOf" srcId="{551EC4E6-AE1D-DD43-B7C4-D7EFBEA2E636}" destId="{93180932-306E-E545-95F9-2A5635FDC9F1}" srcOrd="2" destOrd="0" presId="urn:microsoft.com/office/officeart/2008/layout/HorizontalMultiLevelHierarchy#27"/>
    <dgm:cxn modelId="{2A548546-8EB9-7A4D-B4E2-CF6AD12C7769}" type="presParOf" srcId="{93180932-306E-E545-95F9-2A5635FDC9F1}" destId="{7A2CD5A7-70D6-DE44-803D-0740544CB367}" srcOrd="0" destOrd="0" presId="urn:microsoft.com/office/officeart/2008/layout/HorizontalMultiLevelHierarchy#27"/>
    <dgm:cxn modelId="{C7F9111C-056E-7148-8379-7D2CE743822A}" type="presParOf" srcId="{551EC4E6-AE1D-DD43-B7C4-D7EFBEA2E636}" destId="{A0C9905E-6DBF-7645-94A7-C4BCDADC46B9}" srcOrd="3" destOrd="0" presId="urn:microsoft.com/office/officeart/2008/layout/HorizontalMultiLevelHierarchy#27"/>
    <dgm:cxn modelId="{5B255D1C-F79E-7F4F-8E64-D39DE6697DA7}" type="presParOf" srcId="{A0C9905E-6DBF-7645-94A7-C4BCDADC46B9}" destId="{D3E2E567-EC04-E743-9B8C-985408EA1058}" srcOrd="0" destOrd="0" presId="urn:microsoft.com/office/officeart/2008/layout/HorizontalMultiLevelHierarchy#27"/>
    <dgm:cxn modelId="{D633C95C-91B1-F244-986A-44C2D2489D21}" type="presParOf" srcId="{A0C9905E-6DBF-7645-94A7-C4BCDADC46B9}" destId="{1488A531-D252-B440-B1DA-4363F37F8970}" srcOrd="1" destOrd="0" presId="urn:microsoft.com/office/officeart/2008/layout/HorizontalMultiLevelHierarchy#27"/>
    <dgm:cxn modelId="{625EF4ED-3E70-9746-96DA-C46838FF6CC6}" type="presParOf" srcId="{551EC4E6-AE1D-DD43-B7C4-D7EFBEA2E636}" destId="{1F2800E8-CF94-FD43-8D0E-7E4B278315B1}" srcOrd="4" destOrd="0" presId="urn:microsoft.com/office/officeart/2008/layout/HorizontalMultiLevelHierarchy#27"/>
    <dgm:cxn modelId="{03060A25-95AD-B543-91FE-F27C09069BC2}" type="presParOf" srcId="{1F2800E8-CF94-FD43-8D0E-7E4B278315B1}" destId="{938A9782-2B6B-8141-99DA-6568305E0C38}" srcOrd="0" destOrd="0" presId="urn:microsoft.com/office/officeart/2008/layout/HorizontalMultiLevelHierarchy#27"/>
    <dgm:cxn modelId="{B1CD2454-602A-9547-BAEC-BAF5950CFB13}" type="presParOf" srcId="{551EC4E6-AE1D-DD43-B7C4-D7EFBEA2E636}" destId="{7377E58F-198D-DE48-B3AF-2D2AF67C403D}" srcOrd="5" destOrd="0" presId="urn:microsoft.com/office/officeart/2008/layout/HorizontalMultiLevelHierarchy#27"/>
    <dgm:cxn modelId="{4F10D9E4-3A61-F54C-BC25-2A94B40FB9B5}" type="presParOf" srcId="{7377E58F-198D-DE48-B3AF-2D2AF67C403D}" destId="{1C998B4A-F8C8-5D49-862A-38B9C7611407}" srcOrd="0" destOrd="0" presId="urn:microsoft.com/office/officeart/2008/layout/HorizontalMultiLevelHierarchy#27"/>
    <dgm:cxn modelId="{08AE5833-CEFD-6C46-995D-B08D9723B9E3}" type="presParOf" srcId="{7377E58F-198D-DE48-B3AF-2D2AF67C403D}" destId="{F9C8551A-E3F5-1A41-9D81-BA411262A93F}" srcOrd="1" destOrd="0" presId="urn:microsoft.com/office/officeart/2008/layout/HorizontalMultiLevelHierarchy#2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28" loCatId="" qsTypeId="urn:microsoft.com/office/officeart/2005/8/quickstyle/simple5#27" qsCatId="simple" csTypeId="urn:microsoft.com/office/officeart/2005/8/colors/accent0_1#27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069F290C-1FCB-1D44-BAD3-2F5A9DED90A7}" type="presOf" srcId="{BDC2CFA9-99C6-8347-9628-F8B57513FB8C}" destId="{93180932-306E-E545-95F9-2A5635FDC9F1}" srcOrd="0" destOrd="0" presId="urn:microsoft.com/office/officeart/2008/layout/HorizontalMultiLevelHierarchy#28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7B1C4B1C-35D1-4C48-82D3-79688D85BB19}" type="presOf" srcId="{BDC2CFA9-99C6-8347-9628-F8B57513FB8C}" destId="{7A2CD5A7-70D6-DE44-803D-0740544CB367}" srcOrd="1" destOrd="0" presId="urn:microsoft.com/office/officeart/2008/layout/HorizontalMultiLevelHierarchy#28"/>
    <dgm:cxn modelId="{D6AE681E-2653-A744-8A04-6E9A6660FBC0}" type="presOf" srcId="{A73DCD64-89DF-3E4C-9543-0D417B51464E}" destId="{082A771F-69AF-7C4C-86CB-DF1CD8CB6581}" srcOrd="0" destOrd="0" presId="urn:microsoft.com/office/officeart/2008/layout/HorizontalMultiLevelHierarchy#28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9FBB2A3D-DD01-CA44-9B09-0586A059E32A}" type="presOf" srcId="{45267C76-6276-B44A-878A-9D61B556EBD7}" destId="{938A9782-2B6B-8141-99DA-6568305E0C38}" srcOrd="1" destOrd="0" presId="urn:microsoft.com/office/officeart/2008/layout/HorizontalMultiLevelHierarchy#28"/>
    <dgm:cxn modelId="{6A951E4C-832E-EF49-9C70-D071DE17C679}" type="presOf" srcId="{2EFE4671-8583-3540-9262-1FC578B666F4}" destId="{3013142F-A3C7-F746-853E-2CA8B540A8DE}" srcOrd="0" destOrd="0" presId="urn:microsoft.com/office/officeart/2008/layout/HorizontalMultiLevelHierarchy#28"/>
    <dgm:cxn modelId="{9525AD65-FD1B-4443-A41B-5DD9B1737DDE}" type="presOf" srcId="{45267C76-6276-B44A-878A-9D61B556EBD7}" destId="{1F2800E8-CF94-FD43-8D0E-7E4B278315B1}" srcOrd="0" destOrd="0" presId="urn:microsoft.com/office/officeart/2008/layout/HorizontalMultiLevelHierarchy#28"/>
    <dgm:cxn modelId="{EFE31D7E-8A9A-DC4F-A7E6-E73ECAD713EA}" type="presOf" srcId="{A73DCD64-89DF-3E4C-9543-0D417B51464E}" destId="{F726EDD3-E670-9B47-8786-4F599884289D}" srcOrd="1" destOrd="0" presId="urn:microsoft.com/office/officeart/2008/layout/HorizontalMultiLevelHierarchy#28"/>
    <dgm:cxn modelId="{E0836898-BC9F-0248-81B9-5310C706CD04}" type="presOf" srcId="{9BA062DA-6B7A-FC4F-B1BB-7CC4C74C72CE}" destId="{1C998B4A-F8C8-5D49-862A-38B9C7611407}" srcOrd="0" destOrd="0" presId="urn:microsoft.com/office/officeart/2008/layout/HorizontalMultiLevelHierarchy#28"/>
    <dgm:cxn modelId="{C8FE05C0-8BB5-AA46-A754-F64B0ABA354B}" type="presOf" srcId="{773FD5F0-F007-F148-886B-86E72F86266E}" destId="{D3E2E567-EC04-E743-9B8C-985408EA1058}" srcOrd="0" destOrd="0" presId="urn:microsoft.com/office/officeart/2008/layout/HorizontalMultiLevelHierarchy#28"/>
    <dgm:cxn modelId="{F2AACAD0-71CB-104A-80CA-032521108F9F}" type="presOf" srcId="{CC08C8E7-D5AB-9C4F-A78B-4A8C57EB2D22}" destId="{7111AE39-B455-7C4D-91F4-9E37E3822D07}" srcOrd="0" destOrd="0" presId="urn:microsoft.com/office/officeart/2008/layout/HorizontalMultiLevelHierarchy#28"/>
    <dgm:cxn modelId="{73CB25D9-01FF-B643-A11D-2003E00A03F4}" type="presOf" srcId="{DD5BF61D-B843-C744-B9A9-3312A1287EF4}" destId="{C852AF5D-E3CA-F844-B775-08DD6E6FB940}" srcOrd="0" destOrd="0" presId="urn:microsoft.com/office/officeart/2008/layout/HorizontalMultiLevelHierarchy#28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35FD804E-947A-754B-BEC2-F8BF4E08FFDE}" type="presParOf" srcId="{3013142F-A3C7-F746-853E-2CA8B540A8DE}" destId="{B764B132-0961-414E-B6FA-FB0C6C1C6CED}" srcOrd="0" destOrd="0" presId="urn:microsoft.com/office/officeart/2008/layout/HorizontalMultiLevelHierarchy#28"/>
    <dgm:cxn modelId="{9246156D-D2D7-DF47-91BC-5A46A9E734E1}" type="presParOf" srcId="{B764B132-0961-414E-B6FA-FB0C6C1C6CED}" destId="{7111AE39-B455-7C4D-91F4-9E37E3822D07}" srcOrd="0" destOrd="0" presId="urn:microsoft.com/office/officeart/2008/layout/HorizontalMultiLevelHierarchy#28"/>
    <dgm:cxn modelId="{CD4B0C85-1350-7A40-A22C-EA53CF782C1D}" type="presParOf" srcId="{B764B132-0961-414E-B6FA-FB0C6C1C6CED}" destId="{551EC4E6-AE1D-DD43-B7C4-D7EFBEA2E636}" srcOrd="1" destOrd="0" presId="urn:microsoft.com/office/officeart/2008/layout/HorizontalMultiLevelHierarchy#28"/>
    <dgm:cxn modelId="{5B54C1A6-C6B0-054C-B0C1-084C33247FEF}" type="presParOf" srcId="{551EC4E6-AE1D-DD43-B7C4-D7EFBEA2E636}" destId="{082A771F-69AF-7C4C-86CB-DF1CD8CB6581}" srcOrd="0" destOrd="0" presId="urn:microsoft.com/office/officeart/2008/layout/HorizontalMultiLevelHierarchy#28"/>
    <dgm:cxn modelId="{B5683308-7E4B-7D4C-8FA0-D4853848251D}" type="presParOf" srcId="{082A771F-69AF-7C4C-86CB-DF1CD8CB6581}" destId="{F726EDD3-E670-9B47-8786-4F599884289D}" srcOrd="0" destOrd="0" presId="urn:microsoft.com/office/officeart/2008/layout/HorizontalMultiLevelHierarchy#28"/>
    <dgm:cxn modelId="{6B53D94C-71E3-2E4B-A994-BA52C988A93B}" type="presParOf" srcId="{551EC4E6-AE1D-DD43-B7C4-D7EFBEA2E636}" destId="{7B40AE63-0EA3-0747-BCE5-5F3AB0355BF2}" srcOrd="1" destOrd="0" presId="urn:microsoft.com/office/officeart/2008/layout/HorizontalMultiLevelHierarchy#28"/>
    <dgm:cxn modelId="{4F9EE3AA-FB4F-194D-89D6-06B70109ECC3}" type="presParOf" srcId="{7B40AE63-0EA3-0747-BCE5-5F3AB0355BF2}" destId="{C852AF5D-E3CA-F844-B775-08DD6E6FB940}" srcOrd="0" destOrd="0" presId="urn:microsoft.com/office/officeart/2008/layout/HorizontalMultiLevelHierarchy#28"/>
    <dgm:cxn modelId="{1C875383-FB2A-AE45-8177-8EF4FEBB14EF}" type="presParOf" srcId="{7B40AE63-0EA3-0747-BCE5-5F3AB0355BF2}" destId="{30463D07-8E7F-3146-97CE-76CE82648742}" srcOrd="1" destOrd="0" presId="urn:microsoft.com/office/officeart/2008/layout/HorizontalMultiLevelHierarchy#28"/>
    <dgm:cxn modelId="{F29733D5-0C94-444C-8454-5EF03AEA3BC1}" type="presParOf" srcId="{551EC4E6-AE1D-DD43-B7C4-D7EFBEA2E636}" destId="{93180932-306E-E545-95F9-2A5635FDC9F1}" srcOrd="2" destOrd="0" presId="urn:microsoft.com/office/officeart/2008/layout/HorizontalMultiLevelHierarchy#28"/>
    <dgm:cxn modelId="{DF0E3678-79A2-DD4C-8836-7D49CDACA563}" type="presParOf" srcId="{93180932-306E-E545-95F9-2A5635FDC9F1}" destId="{7A2CD5A7-70D6-DE44-803D-0740544CB367}" srcOrd="0" destOrd="0" presId="urn:microsoft.com/office/officeart/2008/layout/HorizontalMultiLevelHierarchy#28"/>
    <dgm:cxn modelId="{5F8BF0D2-961A-F14A-B3D9-30C09BD55190}" type="presParOf" srcId="{551EC4E6-AE1D-DD43-B7C4-D7EFBEA2E636}" destId="{A0C9905E-6DBF-7645-94A7-C4BCDADC46B9}" srcOrd="3" destOrd="0" presId="urn:microsoft.com/office/officeart/2008/layout/HorizontalMultiLevelHierarchy#28"/>
    <dgm:cxn modelId="{61CD42FB-C0B9-BF45-9443-688C012A8ACE}" type="presParOf" srcId="{A0C9905E-6DBF-7645-94A7-C4BCDADC46B9}" destId="{D3E2E567-EC04-E743-9B8C-985408EA1058}" srcOrd="0" destOrd="0" presId="urn:microsoft.com/office/officeart/2008/layout/HorizontalMultiLevelHierarchy#28"/>
    <dgm:cxn modelId="{F472A1FB-3228-1741-96FE-0F249830F3EC}" type="presParOf" srcId="{A0C9905E-6DBF-7645-94A7-C4BCDADC46B9}" destId="{1488A531-D252-B440-B1DA-4363F37F8970}" srcOrd="1" destOrd="0" presId="urn:microsoft.com/office/officeart/2008/layout/HorizontalMultiLevelHierarchy#28"/>
    <dgm:cxn modelId="{20438760-8283-3F47-86AB-438DAE9F6E69}" type="presParOf" srcId="{551EC4E6-AE1D-DD43-B7C4-D7EFBEA2E636}" destId="{1F2800E8-CF94-FD43-8D0E-7E4B278315B1}" srcOrd="4" destOrd="0" presId="urn:microsoft.com/office/officeart/2008/layout/HorizontalMultiLevelHierarchy#28"/>
    <dgm:cxn modelId="{1EE82D11-C4F0-D94A-A772-1F094B6989B8}" type="presParOf" srcId="{1F2800E8-CF94-FD43-8D0E-7E4B278315B1}" destId="{938A9782-2B6B-8141-99DA-6568305E0C38}" srcOrd="0" destOrd="0" presId="urn:microsoft.com/office/officeart/2008/layout/HorizontalMultiLevelHierarchy#28"/>
    <dgm:cxn modelId="{49C4C1A0-41DF-9040-BE5D-30C906FF0B22}" type="presParOf" srcId="{551EC4E6-AE1D-DD43-B7C4-D7EFBEA2E636}" destId="{7377E58F-198D-DE48-B3AF-2D2AF67C403D}" srcOrd="5" destOrd="0" presId="urn:microsoft.com/office/officeart/2008/layout/HorizontalMultiLevelHierarchy#28"/>
    <dgm:cxn modelId="{757A112D-18F7-9147-ACC7-65F00BE2C219}" type="presParOf" srcId="{7377E58F-198D-DE48-B3AF-2D2AF67C403D}" destId="{1C998B4A-F8C8-5D49-862A-38B9C7611407}" srcOrd="0" destOrd="0" presId="urn:microsoft.com/office/officeart/2008/layout/HorizontalMultiLevelHierarchy#28"/>
    <dgm:cxn modelId="{09F5FB07-8A8C-494D-872A-2B2F33F09CB8}" type="presParOf" srcId="{7377E58F-198D-DE48-B3AF-2D2AF67C403D}" destId="{F9C8551A-E3F5-1A41-9D81-BA411262A93F}" srcOrd="1" destOrd="0" presId="urn:microsoft.com/office/officeart/2008/layout/HorizontalMultiLevelHierarchy#2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29" loCatId="" qsTypeId="urn:microsoft.com/office/officeart/2005/8/quickstyle/simple5#28" qsCatId="simple" csTypeId="urn:microsoft.com/office/officeart/2005/8/colors/accent0_1#28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839E5354-5833-B54A-8D1D-6806D1C025AC}" type="presOf" srcId="{DD5BF61D-B843-C744-B9A9-3312A1287EF4}" destId="{C852AF5D-E3CA-F844-B775-08DD6E6FB940}" srcOrd="0" destOrd="0" presId="urn:microsoft.com/office/officeart/2008/layout/HorizontalMultiLevelHierarchy#29"/>
    <dgm:cxn modelId="{C037657C-5340-F745-9DE5-38A1885EC882}" type="presOf" srcId="{45267C76-6276-B44A-878A-9D61B556EBD7}" destId="{1F2800E8-CF94-FD43-8D0E-7E4B278315B1}" srcOrd="0" destOrd="0" presId="urn:microsoft.com/office/officeart/2008/layout/HorizontalMultiLevelHierarchy#29"/>
    <dgm:cxn modelId="{8D58A584-96FB-5D48-87DC-A9984FFF96A8}" type="presOf" srcId="{A73DCD64-89DF-3E4C-9543-0D417B51464E}" destId="{082A771F-69AF-7C4C-86CB-DF1CD8CB6581}" srcOrd="0" destOrd="0" presId="urn:microsoft.com/office/officeart/2008/layout/HorizontalMultiLevelHierarchy#29"/>
    <dgm:cxn modelId="{2AF93E9C-9AA2-5249-9F9C-62DB72BF5513}" type="presOf" srcId="{9BA062DA-6B7A-FC4F-B1BB-7CC4C74C72CE}" destId="{1C998B4A-F8C8-5D49-862A-38B9C7611407}" srcOrd="0" destOrd="0" presId="urn:microsoft.com/office/officeart/2008/layout/HorizontalMultiLevelHierarchy#29"/>
    <dgm:cxn modelId="{3EDDB79F-BAF4-4B4E-AED6-6133B6901894}" type="presOf" srcId="{CC08C8E7-D5AB-9C4F-A78B-4A8C57EB2D22}" destId="{7111AE39-B455-7C4D-91F4-9E37E3822D07}" srcOrd="0" destOrd="0" presId="urn:microsoft.com/office/officeart/2008/layout/HorizontalMultiLevelHierarchy#29"/>
    <dgm:cxn modelId="{2D3A2DA3-3D9A-894A-91FD-14C13B82992D}" type="presOf" srcId="{BDC2CFA9-99C6-8347-9628-F8B57513FB8C}" destId="{93180932-306E-E545-95F9-2A5635FDC9F1}" srcOrd="0" destOrd="0" presId="urn:microsoft.com/office/officeart/2008/layout/HorizontalMultiLevelHierarchy#29"/>
    <dgm:cxn modelId="{70C5C1A9-0253-ED46-B052-25978F5DE3B4}" type="presOf" srcId="{773FD5F0-F007-F148-886B-86E72F86266E}" destId="{D3E2E567-EC04-E743-9B8C-985408EA1058}" srcOrd="0" destOrd="0" presId="urn:microsoft.com/office/officeart/2008/layout/HorizontalMultiLevelHierarchy#29"/>
    <dgm:cxn modelId="{6FB194B3-DF95-D448-B69F-07732A02BE55}" type="presOf" srcId="{A73DCD64-89DF-3E4C-9543-0D417B51464E}" destId="{F726EDD3-E670-9B47-8786-4F599884289D}" srcOrd="1" destOrd="0" presId="urn:microsoft.com/office/officeart/2008/layout/HorizontalMultiLevelHierarchy#29"/>
    <dgm:cxn modelId="{CF0A99BC-75A9-F847-8A37-681EF7D12F9F}" type="presOf" srcId="{BDC2CFA9-99C6-8347-9628-F8B57513FB8C}" destId="{7A2CD5A7-70D6-DE44-803D-0740544CB367}" srcOrd="1" destOrd="0" presId="urn:microsoft.com/office/officeart/2008/layout/HorizontalMultiLevelHierarchy#29"/>
    <dgm:cxn modelId="{570947CA-9F0A-D44E-A46E-341FD53EEEA0}" type="presOf" srcId="{45267C76-6276-B44A-878A-9D61B556EBD7}" destId="{938A9782-2B6B-8141-99DA-6568305E0C38}" srcOrd="1" destOrd="0" presId="urn:microsoft.com/office/officeart/2008/layout/HorizontalMultiLevelHierarchy#29"/>
    <dgm:cxn modelId="{9BBCB4D0-ED77-D146-80A5-94F7F0B49BEE}" type="presOf" srcId="{2EFE4671-8583-3540-9262-1FC578B666F4}" destId="{3013142F-A3C7-F746-853E-2CA8B540A8DE}" srcOrd="0" destOrd="0" presId="urn:microsoft.com/office/officeart/2008/layout/HorizontalMultiLevelHierarchy#29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8CFCF403-0F2A-4E40-A41C-7B66D3BE0FED}" type="presParOf" srcId="{3013142F-A3C7-F746-853E-2CA8B540A8DE}" destId="{B764B132-0961-414E-B6FA-FB0C6C1C6CED}" srcOrd="0" destOrd="0" presId="urn:microsoft.com/office/officeart/2008/layout/HorizontalMultiLevelHierarchy#29"/>
    <dgm:cxn modelId="{8C2CC229-2D96-1E45-8B4B-4C967F147533}" type="presParOf" srcId="{B764B132-0961-414E-B6FA-FB0C6C1C6CED}" destId="{7111AE39-B455-7C4D-91F4-9E37E3822D07}" srcOrd="0" destOrd="0" presId="urn:microsoft.com/office/officeart/2008/layout/HorizontalMultiLevelHierarchy#29"/>
    <dgm:cxn modelId="{3CEB6ED9-CC75-5A4B-9C2E-4F86F20216F9}" type="presParOf" srcId="{B764B132-0961-414E-B6FA-FB0C6C1C6CED}" destId="{551EC4E6-AE1D-DD43-B7C4-D7EFBEA2E636}" srcOrd="1" destOrd="0" presId="urn:microsoft.com/office/officeart/2008/layout/HorizontalMultiLevelHierarchy#29"/>
    <dgm:cxn modelId="{90BC5A38-B0E0-6D4E-8C1E-1A5417D2B75E}" type="presParOf" srcId="{551EC4E6-AE1D-DD43-B7C4-D7EFBEA2E636}" destId="{082A771F-69AF-7C4C-86CB-DF1CD8CB6581}" srcOrd="0" destOrd="0" presId="urn:microsoft.com/office/officeart/2008/layout/HorizontalMultiLevelHierarchy#29"/>
    <dgm:cxn modelId="{4318A650-38C9-5F49-80A7-71EB6F927EBC}" type="presParOf" srcId="{082A771F-69AF-7C4C-86CB-DF1CD8CB6581}" destId="{F726EDD3-E670-9B47-8786-4F599884289D}" srcOrd="0" destOrd="0" presId="urn:microsoft.com/office/officeart/2008/layout/HorizontalMultiLevelHierarchy#29"/>
    <dgm:cxn modelId="{8D563BC6-6DC3-0C46-9E7D-C207188657EA}" type="presParOf" srcId="{551EC4E6-AE1D-DD43-B7C4-D7EFBEA2E636}" destId="{7B40AE63-0EA3-0747-BCE5-5F3AB0355BF2}" srcOrd="1" destOrd="0" presId="urn:microsoft.com/office/officeart/2008/layout/HorizontalMultiLevelHierarchy#29"/>
    <dgm:cxn modelId="{EA999670-CFCB-1548-BCBB-52FBA57F853B}" type="presParOf" srcId="{7B40AE63-0EA3-0747-BCE5-5F3AB0355BF2}" destId="{C852AF5D-E3CA-F844-B775-08DD6E6FB940}" srcOrd="0" destOrd="0" presId="urn:microsoft.com/office/officeart/2008/layout/HorizontalMultiLevelHierarchy#29"/>
    <dgm:cxn modelId="{B8387BA7-3CD6-D244-8A30-7D3CDA59FBCD}" type="presParOf" srcId="{7B40AE63-0EA3-0747-BCE5-5F3AB0355BF2}" destId="{30463D07-8E7F-3146-97CE-76CE82648742}" srcOrd="1" destOrd="0" presId="urn:microsoft.com/office/officeart/2008/layout/HorizontalMultiLevelHierarchy#29"/>
    <dgm:cxn modelId="{7F6687FE-A703-F640-85F5-D20E9AE27E9A}" type="presParOf" srcId="{551EC4E6-AE1D-DD43-B7C4-D7EFBEA2E636}" destId="{93180932-306E-E545-95F9-2A5635FDC9F1}" srcOrd="2" destOrd="0" presId="urn:microsoft.com/office/officeart/2008/layout/HorizontalMultiLevelHierarchy#29"/>
    <dgm:cxn modelId="{98591709-0A51-2747-8747-F12064730759}" type="presParOf" srcId="{93180932-306E-E545-95F9-2A5635FDC9F1}" destId="{7A2CD5A7-70D6-DE44-803D-0740544CB367}" srcOrd="0" destOrd="0" presId="urn:microsoft.com/office/officeart/2008/layout/HorizontalMultiLevelHierarchy#29"/>
    <dgm:cxn modelId="{D2C0476A-76B0-4A4D-A350-8AB265CB8CD6}" type="presParOf" srcId="{551EC4E6-AE1D-DD43-B7C4-D7EFBEA2E636}" destId="{A0C9905E-6DBF-7645-94A7-C4BCDADC46B9}" srcOrd="3" destOrd="0" presId="urn:microsoft.com/office/officeart/2008/layout/HorizontalMultiLevelHierarchy#29"/>
    <dgm:cxn modelId="{DD7943C4-236C-BD41-BF37-86BC27A0C44B}" type="presParOf" srcId="{A0C9905E-6DBF-7645-94A7-C4BCDADC46B9}" destId="{D3E2E567-EC04-E743-9B8C-985408EA1058}" srcOrd="0" destOrd="0" presId="urn:microsoft.com/office/officeart/2008/layout/HorizontalMultiLevelHierarchy#29"/>
    <dgm:cxn modelId="{FD169DD3-C35A-254A-A260-3BEB8D54C299}" type="presParOf" srcId="{A0C9905E-6DBF-7645-94A7-C4BCDADC46B9}" destId="{1488A531-D252-B440-B1DA-4363F37F8970}" srcOrd="1" destOrd="0" presId="urn:microsoft.com/office/officeart/2008/layout/HorizontalMultiLevelHierarchy#29"/>
    <dgm:cxn modelId="{A7752030-CFE3-CB47-901E-8BD37452052A}" type="presParOf" srcId="{551EC4E6-AE1D-DD43-B7C4-D7EFBEA2E636}" destId="{1F2800E8-CF94-FD43-8D0E-7E4B278315B1}" srcOrd="4" destOrd="0" presId="urn:microsoft.com/office/officeart/2008/layout/HorizontalMultiLevelHierarchy#29"/>
    <dgm:cxn modelId="{7D5FCD7C-7D45-8F4E-B0F8-F64B1DE18692}" type="presParOf" srcId="{1F2800E8-CF94-FD43-8D0E-7E4B278315B1}" destId="{938A9782-2B6B-8141-99DA-6568305E0C38}" srcOrd="0" destOrd="0" presId="urn:microsoft.com/office/officeart/2008/layout/HorizontalMultiLevelHierarchy#29"/>
    <dgm:cxn modelId="{81C2A1E7-EF29-9B47-BD6D-3096369699CB}" type="presParOf" srcId="{551EC4E6-AE1D-DD43-B7C4-D7EFBEA2E636}" destId="{7377E58F-198D-DE48-B3AF-2D2AF67C403D}" srcOrd="5" destOrd="0" presId="urn:microsoft.com/office/officeart/2008/layout/HorizontalMultiLevelHierarchy#29"/>
    <dgm:cxn modelId="{20AB988F-48A1-114F-BD59-E446DAF60A30}" type="presParOf" srcId="{7377E58F-198D-DE48-B3AF-2D2AF67C403D}" destId="{1C998B4A-F8C8-5D49-862A-38B9C7611407}" srcOrd="0" destOrd="0" presId="urn:microsoft.com/office/officeart/2008/layout/HorizontalMultiLevelHierarchy#29"/>
    <dgm:cxn modelId="{1E528147-7B36-724F-AB9A-7165927D5B0E}" type="presParOf" srcId="{7377E58F-198D-DE48-B3AF-2D2AF67C403D}" destId="{F9C8551A-E3F5-1A41-9D81-BA411262A93F}" srcOrd="1" destOrd="0" presId="urn:microsoft.com/office/officeart/2008/layout/HorizontalMultiLevelHierarchy#2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29" loCatId="" qsTypeId="urn:microsoft.com/office/officeart/2005/8/quickstyle/simple5#28" qsCatId="simple" csTypeId="urn:microsoft.com/office/officeart/2005/8/colors/accent0_1#28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0AE00505-9D9F-0F4A-93D9-550EE9B7AEE4}" type="presOf" srcId="{A73DCD64-89DF-3E4C-9543-0D417B51464E}" destId="{082A771F-69AF-7C4C-86CB-DF1CD8CB6581}" srcOrd="0" destOrd="0" presId="urn:microsoft.com/office/officeart/2008/layout/HorizontalMultiLevelHierarchy#29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5E231C11-58EC-A84A-B7E4-93C7D03E5E9B}" type="presOf" srcId="{773FD5F0-F007-F148-886B-86E72F86266E}" destId="{D3E2E567-EC04-E743-9B8C-985408EA1058}" srcOrd="0" destOrd="0" presId="urn:microsoft.com/office/officeart/2008/layout/HorizontalMultiLevelHierarchy#29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09550B56-5FD7-B141-AFEC-FFD5BE7DA834}" type="presOf" srcId="{CC08C8E7-D5AB-9C4F-A78B-4A8C57EB2D22}" destId="{7111AE39-B455-7C4D-91F4-9E37E3822D07}" srcOrd="0" destOrd="0" presId="urn:microsoft.com/office/officeart/2008/layout/HorizontalMultiLevelHierarchy#29"/>
    <dgm:cxn modelId="{68D7E567-131B-2C40-A688-CDC8FBEECF1D}" type="presOf" srcId="{45267C76-6276-B44A-878A-9D61B556EBD7}" destId="{938A9782-2B6B-8141-99DA-6568305E0C38}" srcOrd="1" destOrd="0" presId="urn:microsoft.com/office/officeart/2008/layout/HorizontalMultiLevelHierarchy#29"/>
    <dgm:cxn modelId="{88C33A79-7C71-A444-9899-8A2605B19FDC}" type="presOf" srcId="{45267C76-6276-B44A-878A-9D61B556EBD7}" destId="{1F2800E8-CF94-FD43-8D0E-7E4B278315B1}" srcOrd="0" destOrd="0" presId="urn:microsoft.com/office/officeart/2008/layout/HorizontalMultiLevelHierarchy#29"/>
    <dgm:cxn modelId="{E1883780-E165-0A4D-B184-5D8956743A73}" type="presOf" srcId="{2EFE4671-8583-3540-9262-1FC578B666F4}" destId="{3013142F-A3C7-F746-853E-2CA8B540A8DE}" srcOrd="0" destOrd="0" presId="urn:microsoft.com/office/officeart/2008/layout/HorizontalMultiLevelHierarchy#29"/>
    <dgm:cxn modelId="{167DD799-72DA-224D-AAB7-329069D525C2}" type="presOf" srcId="{9BA062DA-6B7A-FC4F-B1BB-7CC4C74C72CE}" destId="{1C998B4A-F8C8-5D49-862A-38B9C7611407}" srcOrd="0" destOrd="0" presId="urn:microsoft.com/office/officeart/2008/layout/HorizontalMultiLevelHierarchy#29"/>
    <dgm:cxn modelId="{493024AE-BB15-F64D-8BD9-950FBCBF2A52}" type="presOf" srcId="{A73DCD64-89DF-3E4C-9543-0D417B51464E}" destId="{F726EDD3-E670-9B47-8786-4F599884289D}" srcOrd="1" destOrd="0" presId="urn:microsoft.com/office/officeart/2008/layout/HorizontalMultiLevelHierarchy#29"/>
    <dgm:cxn modelId="{FF5DA7B3-D9F0-B845-B0DC-C90A7BE8D78C}" type="presOf" srcId="{DD5BF61D-B843-C744-B9A9-3312A1287EF4}" destId="{C852AF5D-E3CA-F844-B775-08DD6E6FB940}" srcOrd="0" destOrd="0" presId="urn:microsoft.com/office/officeart/2008/layout/HorizontalMultiLevelHierarchy#29"/>
    <dgm:cxn modelId="{A1EF59C3-E1F8-254B-AAA4-BAB7BED082FA}" type="presOf" srcId="{BDC2CFA9-99C6-8347-9628-F8B57513FB8C}" destId="{7A2CD5A7-70D6-DE44-803D-0740544CB367}" srcOrd="1" destOrd="0" presId="urn:microsoft.com/office/officeart/2008/layout/HorizontalMultiLevelHierarchy#29"/>
    <dgm:cxn modelId="{61140FCB-46B7-B041-A2C7-259F5FB0D47F}" type="presOf" srcId="{BDC2CFA9-99C6-8347-9628-F8B57513FB8C}" destId="{93180932-306E-E545-95F9-2A5635FDC9F1}" srcOrd="0" destOrd="0" presId="urn:microsoft.com/office/officeart/2008/layout/HorizontalMultiLevelHierarchy#29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68D01EA7-367B-6B49-A738-B12A912CE9B7}" type="presParOf" srcId="{3013142F-A3C7-F746-853E-2CA8B540A8DE}" destId="{B764B132-0961-414E-B6FA-FB0C6C1C6CED}" srcOrd="0" destOrd="0" presId="urn:microsoft.com/office/officeart/2008/layout/HorizontalMultiLevelHierarchy#29"/>
    <dgm:cxn modelId="{DAFBEFBB-DECF-EF41-9D86-3E7D4E047C5F}" type="presParOf" srcId="{B764B132-0961-414E-B6FA-FB0C6C1C6CED}" destId="{7111AE39-B455-7C4D-91F4-9E37E3822D07}" srcOrd="0" destOrd="0" presId="urn:microsoft.com/office/officeart/2008/layout/HorizontalMultiLevelHierarchy#29"/>
    <dgm:cxn modelId="{13E2D88B-0FF1-A84B-BE1F-A1285AE62EE9}" type="presParOf" srcId="{B764B132-0961-414E-B6FA-FB0C6C1C6CED}" destId="{551EC4E6-AE1D-DD43-B7C4-D7EFBEA2E636}" srcOrd="1" destOrd="0" presId="urn:microsoft.com/office/officeart/2008/layout/HorizontalMultiLevelHierarchy#29"/>
    <dgm:cxn modelId="{16BD1D22-8880-094D-A891-82EAC426DC4D}" type="presParOf" srcId="{551EC4E6-AE1D-DD43-B7C4-D7EFBEA2E636}" destId="{082A771F-69AF-7C4C-86CB-DF1CD8CB6581}" srcOrd="0" destOrd="0" presId="urn:microsoft.com/office/officeart/2008/layout/HorizontalMultiLevelHierarchy#29"/>
    <dgm:cxn modelId="{EA557884-86D0-EC4E-A38E-D47F0B0DC490}" type="presParOf" srcId="{082A771F-69AF-7C4C-86CB-DF1CD8CB6581}" destId="{F726EDD3-E670-9B47-8786-4F599884289D}" srcOrd="0" destOrd="0" presId="urn:microsoft.com/office/officeart/2008/layout/HorizontalMultiLevelHierarchy#29"/>
    <dgm:cxn modelId="{0FBCC968-6825-F141-937C-191E64ABE86A}" type="presParOf" srcId="{551EC4E6-AE1D-DD43-B7C4-D7EFBEA2E636}" destId="{7B40AE63-0EA3-0747-BCE5-5F3AB0355BF2}" srcOrd="1" destOrd="0" presId="urn:microsoft.com/office/officeart/2008/layout/HorizontalMultiLevelHierarchy#29"/>
    <dgm:cxn modelId="{AE0658B5-A653-6A46-8E04-7E7FD4BD4C7C}" type="presParOf" srcId="{7B40AE63-0EA3-0747-BCE5-5F3AB0355BF2}" destId="{C852AF5D-E3CA-F844-B775-08DD6E6FB940}" srcOrd="0" destOrd="0" presId="urn:microsoft.com/office/officeart/2008/layout/HorizontalMultiLevelHierarchy#29"/>
    <dgm:cxn modelId="{37F9545B-FE56-5546-9D63-88633AB2F4C3}" type="presParOf" srcId="{7B40AE63-0EA3-0747-BCE5-5F3AB0355BF2}" destId="{30463D07-8E7F-3146-97CE-76CE82648742}" srcOrd="1" destOrd="0" presId="urn:microsoft.com/office/officeart/2008/layout/HorizontalMultiLevelHierarchy#29"/>
    <dgm:cxn modelId="{E9B67CC5-3C69-A04C-A8D7-A985E7FBD7ED}" type="presParOf" srcId="{551EC4E6-AE1D-DD43-B7C4-D7EFBEA2E636}" destId="{93180932-306E-E545-95F9-2A5635FDC9F1}" srcOrd="2" destOrd="0" presId="urn:microsoft.com/office/officeart/2008/layout/HorizontalMultiLevelHierarchy#29"/>
    <dgm:cxn modelId="{5E7D8405-94A5-4544-A3A9-CF14510371B2}" type="presParOf" srcId="{93180932-306E-E545-95F9-2A5635FDC9F1}" destId="{7A2CD5A7-70D6-DE44-803D-0740544CB367}" srcOrd="0" destOrd="0" presId="urn:microsoft.com/office/officeart/2008/layout/HorizontalMultiLevelHierarchy#29"/>
    <dgm:cxn modelId="{FECCAF95-0A5E-5240-AA9A-8AA22827039F}" type="presParOf" srcId="{551EC4E6-AE1D-DD43-B7C4-D7EFBEA2E636}" destId="{A0C9905E-6DBF-7645-94A7-C4BCDADC46B9}" srcOrd="3" destOrd="0" presId="urn:microsoft.com/office/officeart/2008/layout/HorizontalMultiLevelHierarchy#29"/>
    <dgm:cxn modelId="{E0BAA4C8-7607-0C4B-AB9D-5989D17DE186}" type="presParOf" srcId="{A0C9905E-6DBF-7645-94A7-C4BCDADC46B9}" destId="{D3E2E567-EC04-E743-9B8C-985408EA1058}" srcOrd="0" destOrd="0" presId="urn:microsoft.com/office/officeart/2008/layout/HorizontalMultiLevelHierarchy#29"/>
    <dgm:cxn modelId="{719421A7-71AF-A940-A0DD-3AFF612C2593}" type="presParOf" srcId="{A0C9905E-6DBF-7645-94A7-C4BCDADC46B9}" destId="{1488A531-D252-B440-B1DA-4363F37F8970}" srcOrd="1" destOrd="0" presId="urn:microsoft.com/office/officeart/2008/layout/HorizontalMultiLevelHierarchy#29"/>
    <dgm:cxn modelId="{CF72AF49-BFA1-6241-928F-B81E27B2BC85}" type="presParOf" srcId="{551EC4E6-AE1D-DD43-B7C4-D7EFBEA2E636}" destId="{1F2800E8-CF94-FD43-8D0E-7E4B278315B1}" srcOrd="4" destOrd="0" presId="urn:microsoft.com/office/officeart/2008/layout/HorizontalMultiLevelHierarchy#29"/>
    <dgm:cxn modelId="{8C7CBEB9-F274-DD4D-AB8A-88E908DD28E9}" type="presParOf" srcId="{1F2800E8-CF94-FD43-8D0E-7E4B278315B1}" destId="{938A9782-2B6B-8141-99DA-6568305E0C38}" srcOrd="0" destOrd="0" presId="urn:microsoft.com/office/officeart/2008/layout/HorizontalMultiLevelHierarchy#29"/>
    <dgm:cxn modelId="{7D1522AA-A2D6-B344-B4EA-320A4851254A}" type="presParOf" srcId="{551EC4E6-AE1D-DD43-B7C4-D7EFBEA2E636}" destId="{7377E58F-198D-DE48-B3AF-2D2AF67C403D}" srcOrd="5" destOrd="0" presId="urn:microsoft.com/office/officeart/2008/layout/HorizontalMultiLevelHierarchy#29"/>
    <dgm:cxn modelId="{16F56530-E265-4A4D-8290-4C1703B9220A}" type="presParOf" srcId="{7377E58F-198D-DE48-B3AF-2D2AF67C403D}" destId="{1C998B4A-F8C8-5D49-862A-38B9C7611407}" srcOrd="0" destOrd="0" presId="urn:microsoft.com/office/officeart/2008/layout/HorizontalMultiLevelHierarchy#29"/>
    <dgm:cxn modelId="{10ED71BA-939A-A541-8D83-9CE5D2DA0B52}" type="presParOf" srcId="{7377E58F-198D-DE48-B3AF-2D2AF67C403D}" destId="{F9C8551A-E3F5-1A41-9D81-BA411262A93F}" srcOrd="1" destOrd="0" presId="urn:microsoft.com/office/officeart/2008/layout/HorizontalMultiLevelHierarchy#2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30" loCatId="" qsTypeId="urn:microsoft.com/office/officeart/2005/8/quickstyle/simple5#29" qsCatId="simple" csTypeId="urn:microsoft.com/office/officeart/2005/8/colors/accent0_1#29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A1B04E1A-6888-C345-BC54-10CDA19C0F3B}" type="presOf" srcId="{BDC2CFA9-99C6-8347-9628-F8B57513FB8C}" destId="{7A2CD5A7-70D6-DE44-803D-0740544CB367}" srcOrd="1" destOrd="0" presId="urn:microsoft.com/office/officeart/2008/layout/HorizontalMultiLevelHierarchy#30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EEE6E452-03EB-C442-8901-6168EA4CCD4B}" type="presOf" srcId="{45267C76-6276-B44A-878A-9D61B556EBD7}" destId="{1F2800E8-CF94-FD43-8D0E-7E4B278315B1}" srcOrd="0" destOrd="0" presId="urn:microsoft.com/office/officeart/2008/layout/HorizontalMultiLevelHierarchy#30"/>
    <dgm:cxn modelId="{B35F2170-4624-DE46-B71B-DABD11AF5ACA}" type="presOf" srcId="{9BA062DA-6B7A-FC4F-B1BB-7CC4C74C72CE}" destId="{1C998B4A-F8C8-5D49-862A-38B9C7611407}" srcOrd="0" destOrd="0" presId="urn:microsoft.com/office/officeart/2008/layout/HorizontalMultiLevelHierarchy#30"/>
    <dgm:cxn modelId="{B8615D8A-75E0-D14D-A464-6F6C3BB5CF87}" type="presOf" srcId="{45267C76-6276-B44A-878A-9D61B556EBD7}" destId="{938A9782-2B6B-8141-99DA-6568305E0C38}" srcOrd="1" destOrd="0" presId="urn:microsoft.com/office/officeart/2008/layout/HorizontalMultiLevelHierarchy#30"/>
    <dgm:cxn modelId="{AE0C4E9B-2BC6-1D4C-B864-DFA52F769EC9}" type="presOf" srcId="{DD5BF61D-B843-C744-B9A9-3312A1287EF4}" destId="{C852AF5D-E3CA-F844-B775-08DD6E6FB940}" srcOrd="0" destOrd="0" presId="urn:microsoft.com/office/officeart/2008/layout/HorizontalMultiLevelHierarchy#30"/>
    <dgm:cxn modelId="{2D029B9C-379A-8E4B-8F3D-0DDC4DEC2ECD}" type="presOf" srcId="{CC08C8E7-D5AB-9C4F-A78B-4A8C57EB2D22}" destId="{7111AE39-B455-7C4D-91F4-9E37E3822D07}" srcOrd="0" destOrd="0" presId="urn:microsoft.com/office/officeart/2008/layout/HorizontalMultiLevelHierarchy#30"/>
    <dgm:cxn modelId="{146DFBB0-4099-FA4C-B958-470301E91582}" type="presOf" srcId="{2EFE4671-8583-3540-9262-1FC578B666F4}" destId="{3013142F-A3C7-F746-853E-2CA8B540A8DE}" srcOrd="0" destOrd="0" presId="urn:microsoft.com/office/officeart/2008/layout/HorizontalMultiLevelHierarchy#30"/>
    <dgm:cxn modelId="{0FAC5BB3-EACE-BB4D-ACD0-CF245FA8C7B4}" type="presOf" srcId="{A73DCD64-89DF-3E4C-9543-0D417B51464E}" destId="{F726EDD3-E670-9B47-8786-4F599884289D}" srcOrd="1" destOrd="0" presId="urn:microsoft.com/office/officeart/2008/layout/HorizontalMultiLevelHierarchy#30"/>
    <dgm:cxn modelId="{0D7058C8-ED3A-C742-A296-FB15F093B568}" type="presOf" srcId="{BDC2CFA9-99C6-8347-9628-F8B57513FB8C}" destId="{93180932-306E-E545-95F9-2A5635FDC9F1}" srcOrd="0" destOrd="0" presId="urn:microsoft.com/office/officeart/2008/layout/HorizontalMultiLevelHierarchy#30"/>
    <dgm:cxn modelId="{F0B989CA-1574-D148-AE3D-C6EAB5B95313}" type="presOf" srcId="{773FD5F0-F007-F148-886B-86E72F86266E}" destId="{D3E2E567-EC04-E743-9B8C-985408EA1058}" srcOrd="0" destOrd="0" presId="urn:microsoft.com/office/officeart/2008/layout/HorizontalMultiLevelHierarchy#30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0F8C65EF-0E46-6941-98F2-B7695B81E61C}" type="presOf" srcId="{A73DCD64-89DF-3E4C-9543-0D417B51464E}" destId="{082A771F-69AF-7C4C-86CB-DF1CD8CB6581}" srcOrd="0" destOrd="0" presId="urn:microsoft.com/office/officeart/2008/layout/HorizontalMultiLevelHierarchy#30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B134EAE0-AA26-9849-9BD3-F894D83CB7E5}" type="presParOf" srcId="{3013142F-A3C7-F746-853E-2CA8B540A8DE}" destId="{B764B132-0961-414E-B6FA-FB0C6C1C6CED}" srcOrd="0" destOrd="0" presId="urn:microsoft.com/office/officeart/2008/layout/HorizontalMultiLevelHierarchy#30"/>
    <dgm:cxn modelId="{60C357AA-37F1-774D-BC24-40C6DDCFF90E}" type="presParOf" srcId="{B764B132-0961-414E-B6FA-FB0C6C1C6CED}" destId="{7111AE39-B455-7C4D-91F4-9E37E3822D07}" srcOrd="0" destOrd="0" presId="urn:microsoft.com/office/officeart/2008/layout/HorizontalMultiLevelHierarchy#30"/>
    <dgm:cxn modelId="{F1B1FA35-E8BC-1E45-A673-E48D9FED0ABF}" type="presParOf" srcId="{B764B132-0961-414E-B6FA-FB0C6C1C6CED}" destId="{551EC4E6-AE1D-DD43-B7C4-D7EFBEA2E636}" srcOrd="1" destOrd="0" presId="urn:microsoft.com/office/officeart/2008/layout/HorizontalMultiLevelHierarchy#30"/>
    <dgm:cxn modelId="{6C46867D-2F1E-6C42-A896-747533140DB2}" type="presParOf" srcId="{551EC4E6-AE1D-DD43-B7C4-D7EFBEA2E636}" destId="{082A771F-69AF-7C4C-86CB-DF1CD8CB6581}" srcOrd="0" destOrd="0" presId="urn:microsoft.com/office/officeart/2008/layout/HorizontalMultiLevelHierarchy#30"/>
    <dgm:cxn modelId="{78FEF677-DE9F-CD41-9259-912C619BDF17}" type="presParOf" srcId="{082A771F-69AF-7C4C-86CB-DF1CD8CB6581}" destId="{F726EDD3-E670-9B47-8786-4F599884289D}" srcOrd="0" destOrd="0" presId="urn:microsoft.com/office/officeart/2008/layout/HorizontalMultiLevelHierarchy#30"/>
    <dgm:cxn modelId="{A8EC7E6C-D9B8-A24F-BF96-D34830B09D4C}" type="presParOf" srcId="{551EC4E6-AE1D-DD43-B7C4-D7EFBEA2E636}" destId="{7B40AE63-0EA3-0747-BCE5-5F3AB0355BF2}" srcOrd="1" destOrd="0" presId="urn:microsoft.com/office/officeart/2008/layout/HorizontalMultiLevelHierarchy#30"/>
    <dgm:cxn modelId="{3A6EE7F5-9A07-0146-909F-353E5C633D4E}" type="presParOf" srcId="{7B40AE63-0EA3-0747-BCE5-5F3AB0355BF2}" destId="{C852AF5D-E3CA-F844-B775-08DD6E6FB940}" srcOrd="0" destOrd="0" presId="urn:microsoft.com/office/officeart/2008/layout/HorizontalMultiLevelHierarchy#30"/>
    <dgm:cxn modelId="{D866F61A-7C6B-3F41-A155-39430FF2D336}" type="presParOf" srcId="{7B40AE63-0EA3-0747-BCE5-5F3AB0355BF2}" destId="{30463D07-8E7F-3146-97CE-76CE82648742}" srcOrd="1" destOrd="0" presId="urn:microsoft.com/office/officeart/2008/layout/HorizontalMultiLevelHierarchy#30"/>
    <dgm:cxn modelId="{F6341527-BE0A-C84B-B231-A9E8B6B1F974}" type="presParOf" srcId="{551EC4E6-AE1D-DD43-B7C4-D7EFBEA2E636}" destId="{93180932-306E-E545-95F9-2A5635FDC9F1}" srcOrd="2" destOrd="0" presId="urn:microsoft.com/office/officeart/2008/layout/HorizontalMultiLevelHierarchy#30"/>
    <dgm:cxn modelId="{A7E4C031-0550-A549-9C6C-FA7E6B144E59}" type="presParOf" srcId="{93180932-306E-E545-95F9-2A5635FDC9F1}" destId="{7A2CD5A7-70D6-DE44-803D-0740544CB367}" srcOrd="0" destOrd="0" presId="urn:microsoft.com/office/officeart/2008/layout/HorizontalMultiLevelHierarchy#30"/>
    <dgm:cxn modelId="{99768255-16C4-9B40-BAC2-2D88F5D3DF27}" type="presParOf" srcId="{551EC4E6-AE1D-DD43-B7C4-D7EFBEA2E636}" destId="{A0C9905E-6DBF-7645-94A7-C4BCDADC46B9}" srcOrd="3" destOrd="0" presId="urn:microsoft.com/office/officeart/2008/layout/HorizontalMultiLevelHierarchy#30"/>
    <dgm:cxn modelId="{D6DC7AC2-89CA-3E4B-A117-BA46CCE010AE}" type="presParOf" srcId="{A0C9905E-6DBF-7645-94A7-C4BCDADC46B9}" destId="{D3E2E567-EC04-E743-9B8C-985408EA1058}" srcOrd="0" destOrd="0" presId="urn:microsoft.com/office/officeart/2008/layout/HorizontalMultiLevelHierarchy#30"/>
    <dgm:cxn modelId="{3459DD5E-A45D-9243-BE30-934E85BEDA90}" type="presParOf" srcId="{A0C9905E-6DBF-7645-94A7-C4BCDADC46B9}" destId="{1488A531-D252-B440-B1DA-4363F37F8970}" srcOrd="1" destOrd="0" presId="urn:microsoft.com/office/officeart/2008/layout/HorizontalMultiLevelHierarchy#30"/>
    <dgm:cxn modelId="{C732AF2A-E269-A246-97E2-814F33CD8392}" type="presParOf" srcId="{551EC4E6-AE1D-DD43-B7C4-D7EFBEA2E636}" destId="{1F2800E8-CF94-FD43-8D0E-7E4B278315B1}" srcOrd="4" destOrd="0" presId="urn:microsoft.com/office/officeart/2008/layout/HorizontalMultiLevelHierarchy#30"/>
    <dgm:cxn modelId="{E4AC76E3-C9C1-6E45-B562-B115E2422C83}" type="presParOf" srcId="{1F2800E8-CF94-FD43-8D0E-7E4B278315B1}" destId="{938A9782-2B6B-8141-99DA-6568305E0C38}" srcOrd="0" destOrd="0" presId="urn:microsoft.com/office/officeart/2008/layout/HorizontalMultiLevelHierarchy#30"/>
    <dgm:cxn modelId="{BDB9EFBB-6090-D64F-BBCD-E8166F678D9D}" type="presParOf" srcId="{551EC4E6-AE1D-DD43-B7C4-D7EFBEA2E636}" destId="{7377E58F-198D-DE48-B3AF-2D2AF67C403D}" srcOrd="5" destOrd="0" presId="urn:microsoft.com/office/officeart/2008/layout/HorizontalMultiLevelHierarchy#30"/>
    <dgm:cxn modelId="{C4533B55-3814-FC4A-9A7B-772B1FDE3975}" type="presParOf" srcId="{7377E58F-198D-DE48-B3AF-2D2AF67C403D}" destId="{1C998B4A-F8C8-5D49-862A-38B9C7611407}" srcOrd="0" destOrd="0" presId="urn:microsoft.com/office/officeart/2008/layout/HorizontalMultiLevelHierarchy#30"/>
    <dgm:cxn modelId="{1E7C6FB2-12DD-8945-B84C-44FD9BBA6707}" type="presParOf" srcId="{7377E58F-198D-DE48-B3AF-2D2AF67C403D}" destId="{F9C8551A-E3F5-1A41-9D81-BA411262A93F}" srcOrd="1" destOrd="0" presId="urn:microsoft.com/office/officeart/2008/layout/HorizontalMultiLevelHierarchy#3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4" loCatId="" qsTypeId="urn:microsoft.com/office/officeart/2005/8/quickstyle/simple5#3" qsCatId="simple" csTypeId="urn:microsoft.com/office/officeart/2005/8/colors/accent0_1#3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05C2805-A5CC-4E41-8641-45B91F679353}" type="presOf" srcId="{CC08C8E7-D5AB-9C4F-A78B-4A8C57EB2D22}" destId="{7111AE39-B455-7C4D-91F4-9E37E3822D07}" srcOrd="0" destOrd="0" presId="urn:microsoft.com/office/officeart/2008/layout/HorizontalMultiLevelHierarchy#4"/>
    <dgm:cxn modelId="{1A635B06-EA60-4548-9FE8-6320B8AC7382}" type="presOf" srcId="{9BA062DA-6B7A-FC4F-B1BB-7CC4C74C72CE}" destId="{1C998B4A-F8C8-5D49-862A-38B9C7611407}" srcOrd="0" destOrd="0" presId="urn:microsoft.com/office/officeart/2008/layout/HorizontalMultiLevelHierarchy#4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60E48644-3A04-3542-9BAA-DB6E968E7953}" type="presOf" srcId="{45267C76-6276-B44A-878A-9D61B556EBD7}" destId="{938A9782-2B6B-8141-99DA-6568305E0C38}" srcOrd="1" destOrd="0" presId="urn:microsoft.com/office/officeart/2008/layout/HorizontalMultiLevelHierarchy#4"/>
    <dgm:cxn modelId="{49A40967-645E-FD49-84AE-108BCEBCCEE4}" type="presOf" srcId="{DD5BF61D-B843-C744-B9A9-3312A1287EF4}" destId="{C852AF5D-E3CA-F844-B775-08DD6E6FB940}" srcOrd="0" destOrd="0" presId="urn:microsoft.com/office/officeart/2008/layout/HorizontalMultiLevelHierarchy#4"/>
    <dgm:cxn modelId="{2D484271-16A0-CA49-9E11-C35729176627}" type="presOf" srcId="{2EFE4671-8583-3540-9262-1FC578B666F4}" destId="{3013142F-A3C7-F746-853E-2CA8B540A8DE}" srcOrd="0" destOrd="0" presId="urn:microsoft.com/office/officeart/2008/layout/HorizontalMultiLevelHierarchy#4"/>
    <dgm:cxn modelId="{BDF06F71-BB77-D84B-98AB-99BBA2F2F1C9}" type="presOf" srcId="{BDC2CFA9-99C6-8347-9628-F8B57513FB8C}" destId="{7A2CD5A7-70D6-DE44-803D-0740544CB367}" srcOrd="1" destOrd="0" presId="urn:microsoft.com/office/officeart/2008/layout/HorizontalMultiLevelHierarchy#4"/>
    <dgm:cxn modelId="{069E1C72-6B57-1C46-B910-A31E4B2705D3}" type="presOf" srcId="{A73DCD64-89DF-3E4C-9543-0D417B51464E}" destId="{F726EDD3-E670-9B47-8786-4F599884289D}" srcOrd="1" destOrd="0" presId="urn:microsoft.com/office/officeart/2008/layout/HorizontalMultiLevelHierarchy#4"/>
    <dgm:cxn modelId="{685B9982-C200-3C4B-A49D-6710E61488B1}" type="presOf" srcId="{45267C76-6276-B44A-878A-9D61B556EBD7}" destId="{1F2800E8-CF94-FD43-8D0E-7E4B278315B1}" srcOrd="0" destOrd="0" presId="urn:microsoft.com/office/officeart/2008/layout/HorizontalMultiLevelHierarchy#4"/>
    <dgm:cxn modelId="{87D8EA83-3E5B-F64B-98D4-8AEAA14DEC5B}" type="presOf" srcId="{A73DCD64-89DF-3E4C-9543-0D417B51464E}" destId="{082A771F-69AF-7C4C-86CB-DF1CD8CB6581}" srcOrd="0" destOrd="0" presId="urn:microsoft.com/office/officeart/2008/layout/HorizontalMultiLevelHierarchy#4"/>
    <dgm:cxn modelId="{B6AD34B7-3A9E-6A41-861F-E963862917B1}" type="presOf" srcId="{773FD5F0-F007-F148-886B-86E72F86266E}" destId="{D3E2E567-EC04-E743-9B8C-985408EA1058}" srcOrd="0" destOrd="0" presId="urn:microsoft.com/office/officeart/2008/layout/HorizontalMultiLevelHierarchy#4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01BA98F6-86A5-B543-BB18-CE336D5A77CA}" type="presOf" srcId="{BDC2CFA9-99C6-8347-9628-F8B57513FB8C}" destId="{93180932-306E-E545-95F9-2A5635FDC9F1}" srcOrd="0" destOrd="0" presId="urn:microsoft.com/office/officeart/2008/layout/HorizontalMultiLevelHierarchy#4"/>
    <dgm:cxn modelId="{CD18B7BC-822F-4748-A4E2-8000BB760CB5}" type="presParOf" srcId="{3013142F-A3C7-F746-853E-2CA8B540A8DE}" destId="{B764B132-0961-414E-B6FA-FB0C6C1C6CED}" srcOrd="0" destOrd="0" presId="urn:microsoft.com/office/officeart/2008/layout/HorizontalMultiLevelHierarchy#4"/>
    <dgm:cxn modelId="{14CEF11A-FC7D-1D4D-8A94-76681808788E}" type="presParOf" srcId="{B764B132-0961-414E-B6FA-FB0C6C1C6CED}" destId="{7111AE39-B455-7C4D-91F4-9E37E3822D07}" srcOrd="0" destOrd="0" presId="urn:microsoft.com/office/officeart/2008/layout/HorizontalMultiLevelHierarchy#4"/>
    <dgm:cxn modelId="{3B1AF6E0-9B98-BB41-8A49-6956CDD63742}" type="presParOf" srcId="{B764B132-0961-414E-B6FA-FB0C6C1C6CED}" destId="{551EC4E6-AE1D-DD43-B7C4-D7EFBEA2E636}" srcOrd="1" destOrd="0" presId="urn:microsoft.com/office/officeart/2008/layout/HorizontalMultiLevelHierarchy#4"/>
    <dgm:cxn modelId="{43E5A833-5123-0B42-884E-1856196C4B6D}" type="presParOf" srcId="{551EC4E6-AE1D-DD43-B7C4-D7EFBEA2E636}" destId="{082A771F-69AF-7C4C-86CB-DF1CD8CB6581}" srcOrd="0" destOrd="0" presId="urn:microsoft.com/office/officeart/2008/layout/HorizontalMultiLevelHierarchy#4"/>
    <dgm:cxn modelId="{61B40900-320D-B246-A15A-4F4A28B0A657}" type="presParOf" srcId="{082A771F-69AF-7C4C-86CB-DF1CD8CB6581}" destId="{F726EDD3-E670-9B47-8786-4F599884289D}" srcOrd="0" destOrd="0" presId="urn:microsoft.com/office/officeart/2008/layout/HorizontalMultiLevelHierarchy#4"/>
    <dgm:cxn modelId="{15F1B4E3-EC97-0344-B378-BE6B9D0ACBF3}" type="presParOf" srcId="{551EC4E6-AE1D-DD43-B7C4-D7EFBEA2E636}" destId="{7B40AE63-0EA3-0747-BCE5-5F3AB0355BF2}" srcOrd="1" destOrd="0" presId="urn:microsoft.com/office/officeart/2008/layout/HorizontalMultiLevelHierarchy#4"/>
    <dgm:cxn modelId="{0E6759F9-0757-5E44-84E1-98FA86F95AAE}" type="presParOf" srcId="{7B40AE63-0EA3-0747-BCE5-5F3AB0355BF2}" destId="{C852AF5D-E3CA-F844-B775-08DD6E6FB940}" srcOrd="0" destOrd="0" presId="urn:microsoft.com/office/officeart/2008/layout/HorizontalMultiLevelHierarchy#4"/>
    <dgm:cxn modelId="{91480D3D-741F-3043-A45D-2EC2F410594E}" type="presParOf" srcId="{7B40AE63-0EA3-0747-BCE5-5F3AB0355BF2}" destId="{30463D07-8E7F-3146-97CE-76CE82648742}" srcOrd="1" destOrd="0" presId="urn:microsoft.com/office/officeart/2008/layout/HorizontalMultiLevelHierarchy#4"/>
    <dgm:cxn modelId="{345EE617-22B2-694E-8445-0205F66AE057}" type="presParOf" srcId="{551EC4E6-AE1D-DD43-B7C4-D7EFBEA2E636}" destId="{93180932-306E-E545-95F9-2A5635FDC9F1}" srcOrd="2" destOrd="0" presId="urn:microsoft.com/office/officeart/2008/layout/HorizontalMultiLevelHierarchy#4"/>
    <dgm:cxn modelId="{B8E8EE85-BFFE-9D49-824E-8D72BC8D2EFA}" type="presParOf" srcId="{93180932-306E-E545-95F9-2A5635FDC9F1}" destId="{7A2CD5A7-70D6-DE44-803D-0740544CB367}" srcOrd="0" destOrd="0" presId="urn:microsoft.com/office/officeart/2008/layout/HorizontalMultiLevelHierarchy#4"/>
    <dgm:cxn modelId="{4D2281F4-44A2-824B-B58E-D575F260DCA7}" type="presParOf" srcId="{551EC4E6-AE1D-DD43-B7C4-D7EFBEA2E636}" destId="{A0C9905E-6DBF-7645-94A7-C4BCDADC46B9}" srcOrd="3" destOrd="0" presId="urn:microsoft.com/office/officeart/2008/layout/HorizontalMultiLevelHierarchy#4"/>
    <dgm:cxn modelId="{5B931C6F-251B-C34E-BD71-9165A0123DEA}" type="presParOf" srcId="{A0C9905E-6DBF-7645-94A7-C4BCDADC46B9}" destId="{D3E2E567-EC04-E743-9B8C-985408EA1058}" srcOrd="0" destOrd="0" presId="urn:microsoft.com/office/officeart/2008/layout/HorizontalMultiLevelHierarchy#4"/>
    <dgm:cxn modelId="{0818B813-E3CE-2E4D-A801-661357806D9C}" type="presParOf" srcId="{A0C9905E-6DBF-7645-94A7-C4BCDADC46B9}" destId="{1488A531-D252-B440-B1DA-4363F37F8970}" srcOrd="1" destOrd="0" presId="urn:microsoft.com/office/officeart/2008/layout/HorizontalMultiLevelHierarchy#4"/>
    <dgm:cxn modelId="{4C9D733F-228B-F94B-95E3-DB20B7FE1773}" type="presParOf" srcId="{551EC4E6-AE1D-DD43-B7C4-D7EFBEA2E636}" destId="{1F2800E8-CF94-FD43-8D0E-7E4B278315B1}" srcOrd="4" destOrd="0" presId="urn:microsoft.com/office/officeart/2008/layout/HorizontalMultiLevelHierarchy#4"/>
    <dgm:cxn modelId="{28CF5793-776D-6642-BC96-B6086D5784B0}" type="presParOf" srcId="{1F2800E8-CF94-FD43-8D0E-7E4B278315B1}" destId="{938A9782-2B6B-8141-99DA-6568305E0C38}" srcOrd="0" destOrd="0" presId="urn:microsoft.com/office/officeart/2008/layout/HorizontalMultiLevelHierarchy#4"/>
    <dgm:cxn modelId="{119EB377-447D-7849-B09D-7193D27030D0}" type="presParOf" srcId="{551EC4E6-AE1D-DD43-B7C4-D7EFBEA2E636}" destId="{7377E58F-198D-DE48-B3AF-2D2AF67C403D}" srcOrd="5" destOrd="0" presId="urn:microsoft.com/office/officeart/2008/layout/HorizontalMultiLevelHierarchy#4"/>
    <dgm:cxn modelId="{DDA6D211-0741-5340-871D-10ABE9369C51}" type="presParOf" srcId="{7377E58F-198D-DE48-B3AF-2D2AF67C403D}" destId="{1C998B4A-F8C8-5D49-862A-38B9C7611407}" srcOrd="0" destOrd="0" presId="urn:microsoft.com/office/officeart/2008/layout/HorizontalMultiLevelHierarchy#4"/>
    <dgm:cxn modelId="{0AC1F905-2C9F-6143-B50B-98E84FA16FCC}" type="presParOf" srcId="{7377E58F-198D-DE48-B3AF-2D2AF67C403D}" destId="{F9C8551A-E3F5-1A41-9D81-BA411262A93F}" srcOrd="1" destOrd="0" presId="urn:microsoft.com/office/officeart/2008/layout/HorizontalMultiLevelHierarchy#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31" loCatId="" qsTypeId="urn:microsoft.com/office/officeart/2005/8/quickstyle/simple5#30" qsCatId="simple" csTypeId="urn:microsoft.com/office/officeart/2005/8/colors/accent0_1#30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5B86691A-CDB1-D84F-8369-B69168A53FF9}" type="presOf" srcId="{9BA062DA-6B7A-FC4F-B1BB-7CC4C74C72CE}" destId="{1C998B4A-F8C8-5D49-862A-38B9C7611407}" srcOrd="0" destOrd="0" presId="urn:microsoft.com/office/officeart/2008/layout/HorizontalMultiLevelHierarchy#31"/>
    <dgm:cxn modelId="{6B662725-2585-7D4F-AE3B-853319D4DE95}" type="presOf" srcId="{BDC2CFA9-99C6-8347-9628-F8B57513FB8C}" destId="{7A2CD5A7-70D6-DE44-803D-0740544CB367}" srcOrd="1" destOrd="0" presId="urn:microsoft.com/office/officeart/2008/layout/HorizontalMultiLevelHierarchy#31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5C21722E-055D-A749-B3CB-753E4148D7BB}" type="presOf" srcId="{773FD5F0-F007-F148-886B-86E72F86266E}" destId="{D3E2E567-EC04-E743-9B8C-985408EA1058}" srcOrd="0" destOrd="0" presId="urn:microsoft.com/office/officeart/2008/layout/HorizontalMultiLevelHierarchy#31"/>
    <dgm:cxn modelId="{0EB56F4B-9B78-AF49-8951-504E575A5A25}" type="presOf" srcId="{A73DCD64-89DF-3E4C-9543-0D417B51464E}" destId="{F726EDD3-E670-9B47-8786-4F599884289D}" srcOrd="1" destOrd="0" presId="urn:microsoft.com/office/officeart/2008/layout/HorizontalMultiLevelHierarchy#31"/>
    <dgm:cxn modelId="{7370C963-C8BC-0A4B-A7E1-BA3487E5A02F}" type="presOf" srcId="{45267C76-6276-B44A-878A-9D61B556EBD7}" destId="{1F2800E8-CF94-FD43-8D0E-7E4B278315B1}" srcOrd="0" destOrd="0" presId="urn:microsoft.com/office/officeart/2008/layout/HorizontalMultiLevelHierarchy#31"/>
    <dgm:cxn modelId="{B93013A8-B301-7745-97C6-D9490B704772}" type="presOf" srcId="{A73DCD64-89DF-3E4C-9543-0D417B51464E}" destId="{082A771F-69AF-7C4C-86CB-DF1CD8CB6581}" srcOrd="0" destOrd="0" presId="urn:microsoft.com/office/officeart/2008/layout/HorizontalMultiLevelHierarchy#31"/>
    <dgm:cxn modelId="{6656D3AE-D6F5-DB49-9699-FAF8C7464F62}" type="presOf" srcId="{2EFE4671-8583-3540-9262-1FC578B666F4}" destId="{3013142F-A3C7-F746-853E-2CA8B540A8DE}" srcOrd="0" destOrd="0" presId="urn:microsoft.com/office/officeart/2008/layout/HorizontalMultiLevelHierarchy#31"/>
    <dgm:cxn modelId="{2E220BBF-F34C-9142-AB59-05F21676C7F5}" type="presOf" srcId="{BDC2CFA9-99C6-8347-9628-F8B57513FB8C}" destId="{93180932-306E-E545-95F9-2A5635FDC9F1}" srcOrd="0" destOrd="0" presId="urn:microsoft.com/office/officeart/2008/layout/HorizontalMultiLevelHierarchy#31"/>
    <dgm:cxn modelId="{95DD32BF-CD6C-F442-BA2B-95D6E21FF90A}" type="presOf" srcId="{CC08C8E7-D5AB-9C4F-A78B-4A8C57EB2D22}" destId="{7111AE39-B455-7C4D-91F4-9E37E3822D07}" srcOrd="0" destOrd="0" presId="urn:microsoft.com/office/officeart/2008/layout/HorizontalMultiLevelHierarchy#31"/>
    <dgm:cxn modelId="{170487C0-8123-114F-BFA9-8838B12071E2}" type="presOf" srcId="{45267C76-6276-B44A-878A-9D61B556EBD7}" destId="{938A9782-2B6B-8141-99DA-6568305E0C38}" srcOrd="1" destOrd="0" presId="urn:microsoft.com/office/officeart/2008/layout/HorizontalMultiLevelHierarchy#31"/>
    <dgm:cxn modelId="{921169D3-A02D-1E40-9D9E-00AB1BD85181}" type="presOf" srcId="{DD5BF61D-B843-C744-B9A9-3312A1287EF4}" destId="{C852AF5D-E3CA-F844-B775-08DD6E6FB940}" srcOrd="0" destOrd="0" presId="urn:microsoft.com/office/officeart/2008/layout/HorizontalMultiLevelHierarchy#31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E49B4A-0AD7-A144-B491-7422C965C4C4}" type="presParOf" srcId="{3013142F-A3C7-F746-853E-2CA8B540A8DE}" destId="{B764B132-0961-414E-B6FA-FB0C6C1C6CED}" srcOrd="0" destOrd="0" presId="urn:microsoft.com/office/officeart/2008/layout/HorizontalMultiLevelHierarchy#31"/>
    <dgm:cxn modelId="{8FCFB618-6CFF-624B-8986-30036FED82C7}" type="presParOf" srcId="{B764B132-0961-414E-B6FA-FB0C6C1C6CED}" destId="{7111AE39-B455-7C4D-91F4-9E37E3822D07}" srcOrd="0" destOrd="0" presId="urn:microsoft.com/office/officeart/2008/layout/HorizontalMultiLevelHierarchy#31"/>
    <dgm:cxn modelId="{89E2B794-FB8B-9D43-ACF6-BD5131E463D5}" type="presParOf" srcId="{B764B132-0961-414E-B6FA-FB0C6C1C6CED}" destId="{551EC4E6-AE1D-DD43-B7C4-D7EFBEA2E636}" srcOrd="1" destOrd="0" presId="urn:microsoft.com/office/officeart/2008/layout/HorizontalMultiLevelHierarchy#31"/>
    <dgm:cxn modelId="{772CB46C-0A24-A846-B9A5-FE9A0F8044D2}" type="presParOf" srcId="{551EC4E6-AE1D-DD43-B7C4-D7EFBEA2E636}" destId="{082A771F-69AF-7C4C-86CB-DF1CD8CB6581}" srcOrd="0" destOrd="0" presId="urn:microsoft.com/office/officeart/2008/layout/HorizontalMultiLevelHierarchy#31"/>
    <dgm:cxn modelId="{6682F812-30DE-4C43-A62D-35246978DC88}" type="presParOf" srcId="{082A771F-69AF-7C4C-86CB-DF1CD8CB6581}" destId="{F726EDD3-E670-9B47-8786-4F599884289D}" srcOrd="0" destOrd="0" presId="urn:microsoft.com/office/officeart/2008/layout/HorizontalMultiLevelHierarchy#31"/>
    <dgm:cxn modelId="{C734129F-ECBE-4A4E-9CBD-FBB12879F05F}" type="presParOf" srcId="{551EC4E6-AE1D-DD43-B7C4-D7EFBEA2E636}" destId="{7B40AE63-0EA3-0747-BCE5-5F3AB0355BF2}" srcOrd="1" destOrd="0" presId="urn:microsoft.com/office/officeart/2008/layout/HorizontalMultiLevelHierarchy#31"/>
    <dgm:cxn modelId="{041A84FF-1563-A041-A38F-09FC4ECDCA0F}" type="presParOf" srcId="{7B40AE63-0EA3-0747-BCE5-5F3AB0355BF2}" destId="{C852AF5D-E3CA-F844-B775-08DD6E6FB940}" srcOrd="0" destOrd="0" presId="urn:microsoft.com/office/officeart/2008/layout/HorizontalMultiLevelHierarchy#31"/>
    <dgm:cxn modelId="{BAD8D95B-574C-1944-B815-EE88FC26D70E}" type="presParOf" srcId="{7B40AE63-0EA3-0747-BCE5-5F3AB0355BF2}" destId="{30463D07-8E7F-3146-97CE-76CE82648742}" srcOrd="1" destOrd="0" presId="urn:microsoft.com/office/officeart/2008/layout/HorizontalMultiLevelHierarchy#31"/>
    <dgm:cxn modelId="{8120C36B-FE3E-B842-8452-81C6981F1C30}" type="presParOf" srcId="{551EC4E6-AE1D-DD43-B7C4-D7EFBEA2E636}" destId="{93180932-306E-E545-95F9-2A5635FDC9F1}" srcOrd="2" destOrd="0" presId="urn:microsoft.com/office/officeart/2008/layout/HorizontalMultiLevelHierarchy#31"/>
    <dgm:cxn modelId="{E5BEC8D9-6638-1941-B9FA-BADCBB7D7324}" type="presParOf" srcId="{93180932-306E-E545-95F9-2A5635FDC9F1}" destId="{7A2CD5A7-70D6-DE44-803D-0740544CB367}" srcOrd="0" destOrd="0" presId="urn:microsoft.com/office/officeart/2008/layout/HorizontalMultiLevelHierarchy#31"/>
    <dgm:cxn modelId="{E724B0B8-E3AB-6C47-A7D2-E1D27C96070B}" type="presParOf" srcId="{551EC4E6-AE1D-DD43-B7C4-D7EFBEA2E636}" destId="{A0C9905E-6DBF-7645-94A7-C4BCDADC46B9}" srcOrd="3" destOrd="0" presId="urn:microsoft.com/office/officeart/2008/layout/HorizontalMultiLevelHierarchy#31"/>
    <dgm:cxn modelId="{155A08BE-DB74-5D48-844A-7936B9284887}" type="presParOf" srcId="{A0C9905E-6DBF-7645-94A7-C4BCDADC46B9}" destId="{D3E2E567-EC04-E743-9B8C-985408EA1058}" srcOrd="0" destOrd="0" presId="urn:microsoft.com/office/officeart/2008/layout/HorizontalMultiLevelHierarchy#31"/>
    <dgm:cxn modelId="{52F28C31-B4A0-3A4C-AC74-C44EBB679413}" type="presParOf" srcId="{A0C9905E-6DBF-7645-94A7-C4BCDADC46B9}" destId="{1488A531-D252-B440-B1DA-4363F37F8970}" srcOrd="1" destOrd="0" presId="urn:microsoft.com/office/officeart/2008/layout/HorizontalMultiLevelHierarchy#31"/>
    <dgm:cxn modelId="{19DFA054-41AD-064F-A28D-866201834477}" type="presParOf" srcId="{551EC4E6-AE1D-DD43-B7C4-D7EFBEA2E636}" destId="{1F2800E8-CF94-FD43-8D0E-7E4B278315B1}" srcOrd="4" destOrd="0" presId="urn:microsoft.com/office/officeart/2008/layout/HorizontalMultiLevelHierarchy#31"/>
    <dgm:cxn modelId="{CDF55BFC-1262-F849-B8E2-BAC0BF8E2748}" type="presParOf" srcId="{1F2800E8-CF94-FD43-8D0E-7E4B278315B1}" destId="{938A9782-2B6B-8141-99DA-6568305E0C38}" srcOrd="0" destOrd="0" presId="urn:microsoft.com/office/officeart/2008/layout/HorizontalMultiLevelHierarchy#31"/>
    <dgm:cxn modelId="{680E5EA4-77C8-4A40-8364-CABE08DE7FD8}" type="presParOf" srcId="{551EC4E6-AE1D-DD43-B7C4-D7EFBEA2E636}" destId="{7377E58F-198D-DE48-B3AF-2D2AF67C403D}" srcOrd="5" destOrd="0" presId="urn:microsoft.com/office/officeart/2008/layout/HorizontalMultiLevelHierarchy#31"/>
    <dgm:cxn modelId="{DB181D53-1067-CE45-BA4A-45B7EDD34819}" type="presParOf" srcId="{7377E58F-198D-DE48-B3AF-2D2AF67C403D}" destId="{1C998B4A-F8C8-5D49-862A-38B9C7611407}" srcOrd="0" destOrd="0" presId="urn:microsoft.com/office/officeart/2008/layout/HorizontalMultiLevelHierarchy#31"/>
    <dgm:cxn modelId="{365F0BA3-A502-8642-9506-A79426433B58}" type="presParOf" srcId="{7377E58F-198D-DE48-B3AF-2D2AF67C403D}" destId="{F9C8551A-E3F5-1A41-9D81-BA411262A93F}" srcOrd="1" destOrd="0" presId="urn:microsoft.com/office/officeart/2008/layout/HorizontalMultiLevelHierarchy#3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32" loCatId="" qsTypeId="urn:microsoft.com/office/officeart/2005/8/quickstyle/simple5#31" qsCatId="simple" csTypeId="urn:microsoft.com/office/officeart/2005/8/colors/accent0_1#3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C07D6215-6EE8-8242-8C33-3AC2664D28A0}" type="presOf" srcId="{A73DCD64-89DF-3E4C-9543-0D417B51464E}" destId="{082A771F-69AF-7C4C-86CB-DF1CD8CB6581}" srcOrd="0" destOrd="0" presId="urn:microsoft.com/office/officeart/2008/layout/HorizontalMultiLevelHierarchy#32"/>
    <dgm:cxn modelId="{0709AD1E-39C0-264C-97AB-98EBA1F97DEA}" type="presOf" srcId="{CC08C8E7-D5AB-9C4F-A78B-4A8C57EB2D22}" destId="{7111AE39-B455-7C4D-91F4-9E37E3822D07}" srcOrd="0" destOrd="0" presId="urn:microsoft.com/office/officeart/2008/layout/HorizontalMultiLevelHierarchy#32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2E11294A-7DEC-C343-A5EA-A75F54740554}" type="presOf" srcId="{A73DCD64-89DF-3E4C-9543-0D417B51464E}" destId="{F726EDD3-E670-9B47-8786-4F599884289D}" srcOrd="1" destOrd="0" presId="urn:microsoft.com/office/officeart/2008/layout/HorizontalMultiLevelHierarchy#32"/>
    <dgm:cxn modelId="{907B4C60-745C-A640-9AEF-EDE2E3BFB295}" type="presOf" srcId="{BDC2CFA9-99C6-8347-9628-F8B57513FB8C}" destId="{7A2CD5A7-70D6-DE44-803D-0740544CB367}" srcOrd="1" destOrd="0" presId="urn:microsoft.com/office/officeart/2008/layout/HorizontalMultiLevelHierarchy#32"/>
    <dgm:cxn modelId="{FF1EF671-8318-234B-BCAB-2EFC1E8AE192}" type="presOf" srcId="{9BA062DA-6B7A-FC4F-B1BB-7CC4C74C72CE}" destId="{1C998B4A-F8C8-5D49-862A-38B9C7611407}" srcOrd="0" destOrd="0" presId="urn:microsoft.com/office/officeart/2008/layout/HorizontalMultiLevelHierarchy#32"/>
    <dgm:cxn modelId="{BB29148E-A960-8741-8BC8-56C22366A346}" type="presOf" srcId="{DD5BF61D-B843-C744-B9A9-3312A1287EF4}" destId="{C852AF5D-E3CA-F844-B775-08DD6E6FB940}" srcOrd="0" destOrd="0" presId="urn:microsoft.com/office/officeart/2008/layout/HorizontalMultiLevelHierarchy#32"/>
    <dgm:cxn modelId="{757A43AA-2D21-8641-9038-C14094724900}" type="presOf" srcId="{45267C76-6276-B44A-878A-9D61B556EBD7}" destId="{1F2800E8-CF94-FD43-8D0E-7E4B278315B1}" srcOrd="0" destOrd="0" presId="urn:microsoft.com/office/officeart/2008/layout/HorizontalMultiLevelHierarchy#32"/>
    <dgm:cxn modelId="{F738E2AE-017E-554F-BECA-B94A50E9A2EE}" type="presOf" srcId="{2EFE4671-8583-3540-9262-1FC578B666F4}" destId="{3013142F-A3C7-F746-853E-2CA8B540A8DE}" srcOrd="0" destOrd="0" presId="urn:microsoft.com/office/officeart/2008/layout/HorizontalMultiLevelHierarchy#32"/>
    <dgm:cxn modelId="{68098DDF-1EC1-6F4D-BC4D-EF858F4C5F2A}" type="presOf" srcId="{45267C76-6276-B44A-878A-9D61B556EBD7}" destId="{938A9782-2B6B-8141-99DA-6568305E0C38}" srcOrd="1" destOrd="0" presId="urn:microsoft.com/office/officeart/2008/layout/HorizontalMultiLevelHierarchy#32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79F305F8-3E33-9945-AF40-1AA1327FFBEA}" type="presOf" srcId="{773FD5F0-F007-F148-886B-86E72F86266E}" destId="{D3E2E567-EC04-E743-9B8C-985408EA1058}" srcOrd="0" destOrd="0" presId="urn:microsoft.com/office/officeart/2008/layout/HorizontalMultiLevelHierarchy#32"/>
    <dgm:cxn modelId="{F0E900FD-139E-BE4A-AC11-0FE8AB1586AE}" type="presOf" srcId="{BDC2CFA9-99C6-8347-9628-F8B57513FB8C}" destId="{93180932-306E-E545-95F9-2A5635FDC9F1}" srcOrd="0" destOrd="0" presId="urn:microsoft.com/office/officeart/2008/layout/HorizontalMultiLevelHierarchy#32"/>
    <dgm:cxn modelId="{4C053F53-8695-3042-A03E-549975DE54E4}" type="presParOf" srcId="{3013142F-A3C7-F746-853E-2CA8B540A8DE}" destId="{B764B132-0961-414E-B6FA-FB0C6C1C6CED}" srcOrd="0" destOrd="0" presId="urn:microsoft.com/office/officeart/2008/layout/HorizontalMultiLevelHierarchy#32"/>
    <dgm:cxn modelId="{52095C15-7C66-E249-981A-8497DD86C71E}" type="presParOf" srcId="{B764B132-0961-414E-B6FA-FB0C6C1C6CED}" destId="{7111AE39-B455-7C4D-91F4-9E37E3822D07}" srcOrd="0" destOrd="0" presId="urn:microsoft.com/office/officeart/2008/layout/HorizontalMultiLevelHierarchy#32"/>
    <dgm:cxn modelId="{DAF04718-994C-EA48-ABF0-0BF81C1B6DCD}" type="presParOf" srcId="{B764B132-0961-414E-B6FA-FB0C6C1C6CED}" destId="{551EC4E6-AE1D-DD43-B7C4-D7EFBEA2E636}" srcOrd="1" destOrd="0" presId="urn:microsoft.com/office/officeart/2008/layout/HorizontalMultiLevelHierarchy#32"/>
    <dgm:cxn modelId="{1B20E189-186D-0B40-B422-7E4EAE96FA46}" type="presParOf" srcId="{551EC4E6-AE1D-DD43-B7C4-D7EFBEA2E636}" destId="{082A771F-69AF-7C4C-86CB-DF1CD8CB6581}" srcOrd="0" destOrd="0" presId="urn:microsoft.com/office/officeart/2008/layout/HorizontalMultiLevelHierarchy#32"/>
    <dgm:cxn modelId="{7BCFD87F-F893-C74D-9CA7-786A41BB76A8}" type="presParOf" srcId="{082A771F-69AF-7C4C-86CB-DF1CD8CB6581}" destId="{F726EDD3-E670-9B47-8786-4F599884289D}" srcOrd="0" destOrd="0" presId="urn:microsoft.com/office/officeart/2008/layout/HorizontalMultiLevelHierarchy#32"/>
    <dgm:cxn modelId="{5A0F11E6-0522-E840-8944-0760A8CC9CE7}" type="presParOf" srcId="{551EC4E6-AE1D-DD43-B7C4-D7EFBEA2E636}" destId="{7B40AE63-0EA3-0747-BCE5-5F3AB0355BF2}" srcOrd="1" destOrd="0" presId="urn:microsoft.com/office/officeart/2008/layout/HorizontalMultiLevelHierarchy#32"/>
    <dgm:cxn modelId="{A6538532-BC19-0B4C-B4CF-67FD016A4822}" type="presParOf" srcId="{7B40AE63-0EA3-0747-BCE5-5F3AB0355BF2}" destId="{C852AF5D-E3CA-F844-B775-08DD6E6FB940}" srcOrd="0" destOrd="0" presId="urn:microsoft.com/office/officeart/2008/layout/HorizontalMultiLevelHierarchy#32"/>
    <dgm:cxn modelId="{028B2FC0-9B7B-8046-B28D-4F9BC847B1B9}" type="presParOf" srcId="{7B40AE63-0EA3-0747-BCE5-5F3AB0355BF2}" destId="{30463D07-8E7F-3146-97CE-76CE82648742}" srcOrd="1" destOrd="0" presId="urn:microsoft.com/office/officeart/2008/layout/HorizontalMultiLevelHierarchy#32"/>
    <dgm:cxn modelId="{E341FD00-148E-8B49-92A6-41821A059099}" type="presParOf" srcId="{551EC4E6-AE1D-DD43-B7C4-D7EFBEA2E636}" destId="{93180932-306E-E545-95F9-2A5635FDC9F1}" srcOrd="2" destOrd="0" presId="urn:microsoft.com/office/officeart/2008/layout/HorizontalMultiLevelHierarchy#32"/>
    <dgm:cxn modelId="{5ED0D99B-9E80-B340-B380-BBD7CC569C2C}" type="presParOf" srcId="{93180932-306E-E545-95F9-2A5635FDC9F1}" destId="{7A2CD5A7-70D6-DE44-803D-0740544CB367}" srcOrd="0" destOrd="0" presId="urn:microsoft.com/office/officeart/2008/layout/HorizontalMultiLevelHierarchy#32"/>
    <dgm:cxn modelId="{099BC883-8D2B-6E4A-861A-646440464B84}" type="presParOf" srcId="{551EC4E6-AE1D-DD43-B7C4-D7EFBEA2E636}" destId="{A0C9905E-6DBF-7645-94A7-C4BCDADC46B9}" srcOrd="3" destOrd="0" presId="urn:microsoft.com/office/officeart/2008/layout/HorizontalMultiLevelHierarchy#32"/>
    <dgm:cxn modelId="{E16FF06C-F245-024F-ADA2-5C9C1EE3F4D1}" type="presParOf" srcId="{A0C9905E-6DBF-7645-94A7-C4BCDADC46B9}" destId="{D3E2E567-EC04-E743-9B8C-985408EA1058}" srcOrd="0" destOrd="0" presId="urn:microsoft.com/office/officeart/2008/layout/HorizontalMultiLevelHierarchy#32"/>
    <dgm:cxn modelId="{23B4190C-0BB4-494E-9873-0A47E390851F}" type="presParOf" srcId="{A0C9905E-6DBF-7645-94A7-C4BCDADC46B9}" destId="{1488A531-D252-B440-B1DA-4363F37F8970}" srcOrd="1" destOrd="0" presId="urn:microsoft.com/office/officeart/2008/layout/HorizontalMultiLevelHierarchy#32"/>
    <dgm:cxn modelId="{1AD92C23-D3C1-754A-AE1F-4CB456B2F117}" type="presParOf" srcId="{551EC4E6-AE1D-DD43-B7C4-D7EFBEA2E636}" destId="{1F2800E8-CF94-FD43-8D0E-7E4B278315B1}" srcOrd="4" destOrd="0" presId="urn:microsoft.com/office/officeart/2008/layout/HorizontalMultiLevelHierarchy#32"/>
    <dgm:cxn modelId="{D3BF6E8C-3D4B-4A45-8418-FFB5D8E58B63}" type="presParOf" srcId="{1F2800E8-CF94-FD43-8D0E-7E4B278315B1}" destId="{938A9782-2B6B-8141-99DA-6568305E0C38}" srcOrd="0" destOrd="0" presId="urn:microsoft.com/office/officeart/2008/layout/HorizontalMultiLevelHierarchy#32"/>
    <dgm:cxn modelId="{919D3A35-1B47-5541-B035-5A77D2E33B16}" type="presParOf" srcId="{551EC4E6-AE1D-DD43-B7C4-D7EFBEA2E636}" destId="{7377E58F-198D-DE48-B3AF-2D2AF67C403D}" srcOrd="5" destOrd="0" presId="urn:microsoft.com/office/officeart/2008/layout/HorizontalMultiLevelHierarchy#32"/>
    <dgm:cxn modelId="{FEF5AF30-7EB8-F44C-BABA-B74A42291B7A}" type="presParOf" srcId="{7377E58F-198D-DE48-B3AF-2D2AF67C403D}" destId="{1C998B4A-F8C8-5D49-862A-38B9C7611407}" srcOrd="0" destOrd="0" presId="urn:microsoft.com/office/officeart/2008/layout/HorizontalMultiLevelHierarchy#32"/>
    <dgm:cxn modelId="{50E4ECB7-89BB-794D-A43A-D9C4BF612ACF}" type="presParOf" srcId="{7377E58F-198D-DE48-B3AF-2D2AF67C403D}" destId="{F9C8551A-E3F5-1A41-9D81-BA411262A93F}" srcOrd="1" destOrd="0" presId="urn:microsoft.com/office/officeart/2008/layout/HorizontalMultiLevelHierarchy#3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33" loCatId="" qsTypeId="urn:microsoft.com/office/officeart/2005/8/quickstyle/simple5#32" qsCatId="simple" csTypeId="urn:microsoft.com/office/officeart/2005/8/colors/accent0_1#32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BD076A05-03D4-194F-9F41-B64D302AD1F3}" type="presOf" srcId="{2EFE4671-8583-3540-9262-1FC578B666F4}" destId="{3013142F-A3C7-F746-853E-2CA8B540A8DE}" srcOrd="0" destOrd="0" presId="urn:microsoft.com/office/officeart/2008/layout/HorizontalMultiLevelHierarchy#33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BC5B4E5C-DAF2-CA46-9D37-FE6985880D0F}" type="presOf" srcId="{BDC2CFA9-99C6-8347-9628-F8B57513FB8C}" destId="{93180932-306E-E545-95F9-2A5635FDC9F1}" srcOrd="0" destOrd="0" presId="urn:microsoft.com/office/officeart/2008/layout/HorizontalMultiLevelHierarchy#33"/>
    <dgm:cxn modelId="{50A18A79-2E1D-0440-8848-05305D75D379}" type="presOf" srcId="{CC08C8E7-D5AB-9C4F-A78B-4A8C57EB2D22}" destId="{7111AE39-B455-7C4D-91F4-9E37E3822D07}" srcOrd="0" destOrd="0" presId="urn:microsoft.com/office/officeart/2008/layout/HorizontalMultiLevelHierarchy#33"/>
    <dgm:cxn modelId="{245B6980-1010-6F45-9F8E-6053FA2C0F42}" type="presOf" srcId="{45267C76-6276-B44A-878A-9D61B556EBD7}" destId="{938A9782-2B6B-8141-99DA-6568305E0C38}" srcOrd="1" destOrd="0" presId="urn:microsoft.com/office/officeart/2008/layout/HorizontalMultiLevelHierarchy#33"/>
    <dgm:cxn modelId="{9FCD3F86-9BF8-3A40-81F7-75D265AAFB44}" type="presOf" srcId="{9BA062DA-6B7A-FC4F-B1BB-7CC4C74C72CE}" destId="{1C998B4A-F8C8-5D49-862A-38B9C7611407}" srcOrd="0" destOrd="0" presId="urn:microsoft.com/office/officeart/2008/layout/HorizontalMultiLevelHierarchy#33"/>
    <dgm:cxn modelId="{3ACF2D98-3A94-8D4E-8216-FD1D645A45BF}" type="presOf" srcId="{773FD5F0-F007-F148-886B-86E72F86266E}" destId="{D3E2E567-EC04-E743-9B8C-985408EA1058}" srcOrd="0" destOrd="0" presId="urn:microsoft.com/office/officeart/2008/layout/HorizontalMultiLevelHierarchy#33"/>
    <dgm:cxn modelId="{1B7804BE-C6ED-E849-BD5E-78ACB869F1B0}" type="presOf" srcId="{A73DCD64-89DF-3E4C-9543-0D417B51464E}" destId="{082A771F-69AF-7C4C-86CB-DF1CD8CB6581}" srcOrd="0" destOrd="0" presId="urn:microsoft.com/office/officeart/2008/layout/HorizontalMultiLevelHierarchy#33"/>
    <dgm:cxn modelId="{56F8F7CE-5B1D-0A49-9936-15C975A7AF34}" type="presOf" srcId="{45267C76-6276-B44A-878A-9D61B556EBD7}" destId="{1F2800E8-CF94-FD43-8D0E-7E4B278315B1}" srcOrd="0" destOrd="0" presId="urn:microsoft.com/office/officeart/2008/layout/HorizontalMultiLevelHierarchy#33"/>
    <dgm:cxn modelId="{AA5344D9-327D-654E-837D-270C55335658}" type="presOf" srcId="{A73DCD64-89DF-3E4C-9543-0D417B51464E}" destId="{F726EDD3-E670-9B47-8786-4F599884289D}" srcOrd="1" destOrd="0" presId="urn:microsoft.com/office/officeart/2008/layout/HorizontalMultiLevelHierarchy#33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33A77AF0-E7B1-B147-B14E-D5A15248A12F}" type="presOf" srcId="{BDC2CFA9-99C6-8347-9628-F8B57513FB8C}" destId="{7A2CD5A7-70D6-DE44-803D-0740544CB367}" srcOrd="1" destOrd="0" presId="urn:microsoft.com/office/officeart/2008/layout/HorizontalMultiLevelHierarchy#33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C0E36CF9-6292-3C4C-8791-8658B913C16D}" type="presOf" srcId="{DD5BF61D-B843-C744-B9A9-3312A1287EF4}" destId="{C852AF5D-E3CA-F844-B775-08DD6E6FB940}" srcOrd="0" destOrd="0" presId="urn:microsoft.com/office/officeart/2008/layout/HorizontalMultiLevelHierarchy#33"/>
    <dgm:cxn modelId="{F9803F98-0EF5-784A-9458-BF6B93B46F50}" type="presParOf" srcId="{3013142F-A3C7-F746-853E-2CA8B540A8DE}" destId="{B764B132-0961-414E-B6FA-FB0C6C1C6CED}" srcOrd="0" destOrd="0" presId="urn:microsoft.com/office/officeart/2008/layout/HorizontalMultiLevelHierarchy#33"/>
    <dgm:cxn modelId="{F831644C-99CD-FB47-96DE-BC151DEB3FA5}" type="presParOf" srcId="{B764B132-0961-414E-B6FA-FB0C6C1C6CED}" destId="{7111AE39-B455-7C4D-91F4-9E37E3822D07}" srcOrd="0" destOrd="0" presId="urn:microsoft.com/office/officeart/2008/layout/HorizontalMultiLevelHierarchy#33"/>
    <dgm:cxn modelId="{CA3C6038-741A-1C48-AE50-056EAE60D6BE}" type="presParOf" srcId="{B764B132-0961-414E-B6FA-FB0C6C1C6CED}" destId="{551EC4E6-AE1D-DD43-B7C4-D7EFBEA2E636}" srcOrd="1" destOrd="0" presId="urn:microsoft.com/office/officeart/2008/layout/HorizontalMultiLevelHierarchy#33"/>
    <dgm:cxn modelId="{3D033571-B762-FD4E-8FC8-7D6631E438AF}" type="presParOf" srcId="{551EC4E6-AE1D-DD43-B7C4-D7EFBEA2E636}" destId="{082A771F-69AF-7C4C-86CB-DF1CD8CB6581}" srcOrd="0" destOrd="0" presId="urn:microsoft.com/office/officeart/2008/layout/HorizontalMultiLevelHierarchy#33"/>
    <dgm:cxn modelId="{75AEB92C-7684-CF46-A85E-AD5F498BFEA1}" type="presParOf" srcId="{082A771F-69AF-7C4C-86CB-DF1CD8CB6581}" destId="{F726EDD3-E670-9B47-8786-4F599884289D}" srcOrd="0" destOrd="0" presId="urn:microsoft.com/office/officeart/2008/layout/HorizontalMultiLevelHierarchy#33"/>
    <dgm:cxn modelId="{7F06A95D-DC53-8945-96A6-69A82EA7E75C}" type="presParOf" srcId="{551EC4E6-AE1D-DD43-B7C4-D7EFBEA2E636}" destId="{7B40AE63-0EA3-0747-BCE5-5F3AB0355BF2}" srcOrd="1" destOrd="0" presId="urn:microsoft.com/office/officeart/2008/layout/HorizontalMultiLevelHierarchy#33"/>
    <dgm:cxn modelId="{9F9DC8AA-B6E9-C946-B143-242F9D880784}" type="presParOf" srcId="{7B40AE63-0EA3-0747-BCE5-5F3AB0355BF2}" destId="{C852AF5D-E3CA-F844-B775-08DD6E6FB940}" srcOrd="0" destOrd="0" presId="urn:microsoft.com/office/officeart/2008/layout/HorizontalMultiLevelHierarchy#33"/>
    <dgm:cxn modelId="{B71028F6-2CD3-384B-9527-E61D2A381EF2}" type="presParOf" srcId="{7B40AE63-0EA3-0747-BCE5-5F3AB0355BF2}" destId="{30463D07-8E7F-3146-97CE-76CE82648742}" srcOrd="1" destOrd="0" presId="urn:microsoft.com/office/officeart/2008/layout/HorizontalMultiLevelHierarchy#33"/>
    <dgm:cxn modelId="{043965DA-0161-E14E-B823-CA274D5DAB44}" type="presParOf" srcId="{551EC4E6-AE1D-DD43-B7C4-D7EFBEA2E636}" destId="{93180932-306E-E545-95F9-2A5635FDC9F1}" srcOrd="2" destOrd="0" presId="urn:microsoft.com/office/officeart/2008/layout/HorizontalMultiLevelHierarchy#33"/>
    <dgm:cxn modelId="{2E7A650F-4FD7-2249-A103-8260B9EA3AF0}" type="presParOf" srcId="{93180932-306E-E545-95F9-2A5635FDC9F1}" destId="{7A2CD5A7-70D6-DE44-803D-0740544CB367}" srcOrd="0" destOrd="0" presId="urn:microsoft.com/office/officeart/2008/layout/HorizontalMultiLevelHierarchy#33"/>
    <dgm:cxn modelId="{87B6CB6F-E967-C542-9A5E-CD27F0A17F01}" type="presParOf" srcId="{551EC4E6-AE1D-DD43-B7C4-D7EFBEA2E636}" destId="{A0C9905E-6DBF-7645-94A7-C4BCDADC46B9}" srcOrd="3" destOrd="0" presId="urn:microsoft.com/office/officeart/2008/layout/HorizontalMultiLevelHierarchy#33"/>
    <dgm:cxn modelId="{5DF15FC2-BFE5-534C-A0D1-8E9E3ABA1CC5}" type="presParOf" srcId="{A0C9905E-6DBF-7645-94A7-C4BCDADC46B9}" destId="{D3E2E567-EC04-E743-9B8C-985408EA1058}" srcOrd="0" destOrd="0" presId="urn:microsoft.com/office/officeart/2008/layout/HorizontalMultiLevelHierarchy#33"/>
    <dgm:cxn modelId="{CF888921-BD8E-6C4C-9CF5-77D6F2E8830C}" type="presParOf" srcId="{A0C9905E-6DBF-7645-94A7-C4BCDADC46B9}" destId="{1488A531-D252-B440-B1DA-4363F37F8970}" srcOrd="1" destOrd="0" presId="urn:microsoft.com/office/officeart/2008/layout/HorizontalMultiLevelHierarchy#33"/>
    <dgm:cxn modelId="{D94100FE-6448-C04D-A5A5-E9C499F4146A}" type="presParOf" srcId="{551EC4E6-AE1D-DD43-B7C4-D7EFBEA2E636}" destId="{1F2800E8-CF94-FD43-8D0E-7E4B278315B1}" srcOrd="4" destOrd="0" presId="urn:microsoft.com/office/officeart/2008/layout/HorizontalMultiLevelHierarchy#33"/>
    <dgm:cxn modelId="{54BF57C3-DE58-F140-9651-124644965432}" type="presParOf" srcId="{1F2800E8-CF94-FD43-8D0E-7E4B278315B1}" destId="{938A9782-2B6B-8141-99DA-6568305E0C38}" srcOrd="0" destOrd="0" presId="urn:microsoft.com/office/officeart/2008/layout/HorizontalMultiLevelHierarchy#33"/>
    <dgm:cxn modelId="{5E0CE5B9-69F2-0048-8493-600604D5DCDD}" type="presParOf" srcId="{551EC4E6-AE1D-DD43-B7C4-D7EFBEA2E636}" destId="{7377E58F-198D-DE48-B3AF-2D2AF67C403D}" srcOrd="5" destOrd="0" presId="urn:microsoft.com/office/officeart/2008/layout/HorizontalMultiLevelHierarchy#33"/>
    <dgm:cxn modelId="{220B2A2F-D8BC-7A4F-8630-BAFC60CD777A}" type="presParOf" srcId="{7377E58F-198D-DE48-B3AF-2D2AF67C403D}" destId="{1C998B4A-F8C8-5D49-862A-38B9C7611407}" srcOrd="0" destOrd="0" presId="urn:microsoft.com/office/officeart/2008/layout/HorizontalMultiLevelHierarchy#33"/>
    <dgm:cxn modelId="{545DC210-E987-3A44-8546-19B586003198}" type="presParOf" srcId="{7377E58F-198D-DE48-B3AF-2D2AF67C403D}" destId="{F9C8551A-E3F5-1A41-9D81-BA411262A93F}" srcOrd="1" destOrd="0" presId="urn:microsoft.com/office/officeart/2008/layout/HorizontalMultiLevelHierarchy#3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33" loCatId="" qsTypeId="urn:microsoft.com/office/officeart/2005/8/quickstyle/simple5#32" qsCatId="simple" csTypeId="urn:microsoft.com/office/officeart/2005/8/colors/accent0_1#32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2D44C60C-E200-2B45-A781-9CF2A6520A97}" type="presOf" srcId="{773FD5F0-F007-F148-886B-86E72F86266E}" destId="{D3E2E567-EC04-E743-9B8C-985408EA1058}" srcOrd="0" destOrd="0" presId="urn:microsoft.com/office/officeart/2008/layout/HorizontalMultiLevelHierarchy#33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CC5FC02C-20C1-714A-B8CD-C92D6F8C544F}" type="presOf" srcId="{CC08C8E7-D5AB-9C4F-A78B-4A8C57EB2D22}" destId="{7111AE39-B455-7C4D-91F4-9E37E3822D07}" srcOrd="0" destOrd="0" presId="urn:microsoft.com/office/officeart/2008/layout/HorizontalMultiLevelHierarchy#33"/>
    <dgm:cxn modelId="{175B4531-7548-7947-B7DC-1144E98FB59D}" type="presOf" srcId="{2EFE4671-8583-3540-9262-1FC578B666F4}" destId="{3013142F-A3C7-F746-853E-2CA8B540A8DE}" srcOrd="0" destOrd="0" presId="urn:microsoft.com/office/officeart/2008/layout/HorizontalMultiLevelHierarchy#33"/>
    <dgm:cxn modelId="{5942BD31-4D36-1342-8A7F-D03C0A44A0C2}" type="presOf" srcId="{A73DCD64-89DF-3E4C-9543-0D417B51464E}" destId="{082A771F-69AF-7C4C-86CB-DF1CD8CB6581}" srcOrd="0" destOrd="0" presId="urn:microsoft.com/office/officeart/2008/layout/HorizontalMultiLevelHierarchy#33"/>
    <dgm:cxn modelId="{ED0BE952-4C1A-7B49-87B6-221461AB1AF8}" type="presOf" srcId="{DD5BF61D-B843-C744-B9A9-3312A1287EF4}" destId="{C852AF5D-E3CA-F844-B775-08DD6E6FB940}" srcOrd="0" destOrd="0" presId="urn:microsoft.com/office/officeart/2008/layout/HorizontalMultiLevelHierarchy#33"/>
    <dgm:cxn modelId="{24700478-CA6A-8B44-A9B8-618EB99F415A}" type="presOf" srcId="{A73DCD64-89DF-3E4C-9543-0D417B51464E}" destId="{F726EDD3-E670-9B47-8786-4F599884289D}" srcOrd="1" destOrd="0" presId="urn:microsoft.com/office/officeart/2008/layout/HorizontalMultiLevelHierarchy#33"/>
    <dgm:cxn modelId="{F4BACE78-7BDF-7447-91D9-53BBC72B15D8}" type="presOf" srcId="{BDC2CFA9-99C6-8347-9628-F8B57513FB8C}" destId="{93180932-306E-E545-95F9-2A5635FDC9F1}" srcOrd="0" destOrd="0" presId="urn:microsoft.com/office/officeart/2008/layout/HorizontalMultiLevelHierarchy#33"/>
    <dgm:cxn modelId="{513456A1-2E4D-6042-AF85-489FA00D2A49}" type="presOf" srcId="{9BA062DA-6B7A-FC4F-B1BB-7CC4C74C72CE}" destId="{1C998B4A-F8C8-5D49-862A-38B9C7611407}" srcOrd="0" destOrd="0" presId="urn:microsoft.com/office/officeart/2008/layout/HorizontalMultiLevelHierarchy#33"/>
    <dgm:cxn modelId="{952631C4-A511-A749-825D-FE9A8FADDE3E}" type="presOf" srcId="{45267C76-6276-B44A-878A-9D61B556EBD7}" destId="{938A9782-2B6B-8141-99DA-6568305E0C38}" srcOrd="1" destOrd="0" presId="urn:microsoft.com/office/officeart/2008/layout/HorizontalMultiLevelHierarchy#33"/>
    <dgm:cxn modelId="{AAC325CF-61F2-5545-A807-647AFA05830A}" type="presOf" srcId="{BDC2CFA9-99C6-8347-9628-F8B57513FB8C}" destId="{7A2CD5A7-70D6-DE44-803D-0740544CB367}" srcOrd="1" destOrd="0" presId="urn:microsoft.com/office/officeart/2008/layout/HorizontalMultiLevelHierarchy#33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B44633FC-3C10-D742-ABDD-7E47D5E06418}" type="presOf" srcId="{45267C76-6276-B44A-878A-9D61B556EBD7}" destId="{1F2800E8-CF94-FD43-8D0E-7E4B278315B1}" srcOrd="0" destOrd="0" presId="urn:microsoft.com/office/officeart/2008/layout/HorizontalMultiLevelHierarchy#33"/>
    <dgm:cxn modelId="{166A3ECA-E4DD-9D44-88EF-71E87CFC8A39}" type="presParOf" srcId="{3013142F-A3C7-F746-853E-2CA8B540A8DE}" destId="{B764B132-0961-414E-B6FA-FB0C6C1C6CED}" srcOrd="0" destOrd="0" presId="urn:microsoft.com/office/officeart/2008/layout/HorizontalMultiLevelHierarchy#33"/>
    <dgm:cxn modelId="{495E6DBA-E5D5-0745-8410-8EC652B0B195}" type="presParOf" srcId="{B764B132-0961-414E-B6FA-FB0C6C1C6CED}" destId="{7111AE39-B455-7C4D-91F4-9E37E3822D07}" srcOrd="0" destOrd="0" presId="urn:microsoft.com/office/officeart/2008/layout/HorizontalMultiLevelHierarchy#33"/>
    <dgm:cxn modelId="{C23337C1-F9F3-324D-9AEE-452B12B174DC}" type="presParOf" srcId="{B764B132-0961-414E-B6FA-FB0C6C1C6CED}" destId="{551EC4E6-AE1D-DD43-B7C4-D7EFBEA2E636}" srcOrd="1" destOrd="0" presId="urn:microsoft.com/office/officeart/2008/layout/HorizontalMultiLevelHierarchy#33"/>
    <dgm:cxn modelId="{7A75771D-AC06-4146-AC14-4536EF0EFC47}" type="presParOf" srcId="{551EC4E6-AE1D-DD43-B7C4-D7EFBEA2E636}" destId="{082A771F-69AF-7C4C-86CB-DF1CD8CB6581}" srcOrd="0" destOrd="0" presId="urn:microsoft.com/office/officeart/2008/layout/HorizontalMultiLevelHierarchy#33"/>
    <dgm:cxn modelId="{0BC69DA4-5162-654C-BABF-92CF36382409}" type="presParOf" srcId="{082A771F-69AF-7C4C-86CB-DF1CD8CB6581}" destId="{F726EDD3-E670-9B47-8786-4F599884289D}" srcOrd="0" destOrd="0" presId="urn:microsoft.com/office/officeart/2008/layout/HorizontalMultiLevelHierarchy#33"/>
    <dgm:cxn modelId="{B51E702A-C5E2-2841-AAC0-073FEFF395A5}" type="presParOf" srcId="{551EC4E6-AE1D-DD43-B7C4-D7EFBEA2E636}" destId="{7B40AE63-0EA3-0747-BCE5-5F3AB0355BF2}" srcOrd="1" destOrd="0" presId="urn:microsoft.com/office/officeart/2008/layout/HorizontalMultiLevelHierarchy#33"/>
    <dgm:cxn modelId="{A8F9AF3B-7FE3-9541-89E5-83DC30CCA041}" type="presParOf" srcId="{7B40AE63-0EA3-0747-BCE5-5F3AB0355BF2}" destId="{C852AF5D-E3CA-F844-B775-08DD6E6FB940}" srcOrd="0" destOrd="0" presId="urn:microsoft.com/office/officeart/2008/layout/HorizontalMultiLevelHierarchy#33"/>
    <dgm:cxn modelId="{6D23BAC2-7FEA-254E-B996-3B448250FEF3}" type="presParOf" srcId="{7B40AE63-0EA3-0747-BCE5-5F3AB0355BF2}" destId="{30463D07-8E7F-3146-97CE-76CE82648742}" srcOrd="1" destOrd="0" presId="urn:microsoft.com/office/officeart/2008/layout/HorizontalMultiLevelHierarchy#33"/>
    <dgm:cxn modelId="{AD82F1D8-CA2B-294B-8E1A-37492C946EF5}" type="presParOf" srcId="{551EC4E6-AE1D-DD43-B7C4-D7EFBEA2E636}" destId="{93180932-306E-E545-95F9-2A5635FDC9F1}" srcOrd="2" destOrd="0" presId="urn:microsoft.com/office/officeart/2008/layout/HorizontalMultiLevelHierarchy#33"/>
    <dgm:cxn modelId="{2927B89A-70C5-5742-9AA9-CCC468FED861}" type="presParOf" srcId="{93180932-306E-E545-95F9-2A5635FDC9F1}" destId="{7A2CD5A7-70D6-DE44-803D-0740544CB367}" srcOrd="0" destOrd="0" presId="urn:microsoft.com/office/officeart/2008/layout/HorizontalMultiLevelHierarchy#33"/>
    <dgm:cxn modelId="{9243D196-8F64-2341-9357-A0539F5F0FC8}" type="presParOf" srcId="{551EC4E6-AE1D-DD43-B7C4-D7EFBEA2E636}" destId="{A0C9905E-6DBF-7645-94A7-C4BCDADC46B9}" srcOrd="3" destOrd="0" presId="urn:microsoft.com/office/officeart/2008/layout/HorizontalMultiLevelHierarchy#33"/>
    <dgm:cxn modelId="{E0EA9292-63E3-7A4D-B8DF-76E77256B5AC}" type="presParOf" srcId="{A0C9905E-6DBF-7645-94A7-C4BCDADC46B9}" destId="{D3E2E567-EC04-E743-9B8C-985408EA1058}" srcOrd="0" destOrd="0" presId="urn:microsoft.com/office/officeart/2008/layout/HorizontalMultiLevelHierarchy#33"/>
    <dgm:cxn modelId="{E88B66C4-9A53-C946-BEC6-AF60BA6CF46D}" type="presParOf" srcId="{A0C9905E-6DBF-7645-94A7-C4BCDADC46B9}" destId="{1488A531-D252-B440-B1DA-4363F37F8970}" srcOrd="1" destOrd="0" presId="urn:microsoft.com/office/officeart/2008/layout/HorizontalMultiLevelHierarchy#33"/>
    <dgm:cxn modelId="{62C7282E-8643-1344-A5CA-004748854ECF}" type="presParOf" srcId="{551EC4E6-AE1D-DD43-B7C4-D7EFBEA2E636}" destId="{1F2800E8-CF94-FD43-8D0E-7E4B278315B1}" srcOrd="4" destOrd="0" presId="urn:microsoft.com/office/officeart/2008/layout/HorizontalMultiLevelHierarchy#33"/>
    <dgm:cxn modelId="{75539616-35A3-E747-AB2D-C4D1FDC5A448}" type="presParOf" srcId="{1F2800E8-CF94-FD43-8D0E-7E4B278315B1}" destId="{938A9782-2B6B-8141-99DA-6568305E0C38}" srcOrd="0" destOrd="0" presId="urn:microsoft.com/office/officeart/2008/layout/HorizontalMultiLevelHierarchy#33"/>
    <dgm:cxn modelId="{C3D60595-6363-0B4F-8872-1DB4F63F08B8}" type="presParOf" srcId="{551EC4E6-AE1D-DD43-B7C4-D7EFBEA2E636}" destId="{7377E58F-198D-DE48-B3AF-2D2AF67C403D}" srcOrd="5" destOrd="0" presId="urn:microsoft.com/office/officeart/2008/layout/HorizontalMultiLevelHierarchy#33"/>
    <dgm:cxn modelId="{F6BDED09-2DA8-BF46-A85C-18B3A8BA2E50}" type="presParOf" srcId="{7377E58F-198D-DE48-B3AF-2D2AF67C403D}" destId="{1C998B4A-F8C8-5D49-862A-38B9C7611407}" srcOrd="0" destOrd="0" presId="urn:microsoft.com/office/officeart/2008/layout/HorizontalMultiLevelHierarchy#33"/>
    <dgm:cxn modelId="{F2F5EE48-9223-5146-861A-F189AC1C306D}" type="presParOf" srcId="{7377E58F-198D-DE48-B3AF-2D2AF67C403D}" destId="{F9C8551A-E3F5-1A41-9D81-BA411262A93F}" srcOrd="1" destOrd="0" presId="urn:microsoft.com/office/officeart/2008/layout/HorizontalMultiLevelHierarchy#3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34" loCatId="" qsTypeId="urn:microsoft.com/office/officeart/2005/8/quickstyle/simple5#33" qsCatId="simple" csTypeId="urn:microsoft.com/office/officeart/2005/8/colors/accent0_1#33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2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2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20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35372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15AD3706-D668-FA4C-8739-018E2A8EAB84}" type="presOf" srcId="{9BA062DA-6B7A-FC4F-B1BB-7CC4C74C72CE}" destId="{1C998B4A-F8C8-5D49-862A-38B9C7611407}" srcOrd="0" destOrd="0" presId="urn:microsoft.com/office/officeart/2008/layout/HorizontalMultiLevelHierarchy#34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14652713-D064-1E44-ADC6-13DED1507976}" type="presOf" srcId="{A73DCD64-89DF-3E4C-9543-0D417B51464E}" destId="{082A771F-69AF-7C4C-86CB-DF1CD8CB6581}" srcOrd="0" destOrd="0" presId="urn:microsoft.com/office/officeart/2008/layout/HorizontalMultiLevelHierarchy#34"/>
    <dgm:cxn modelId="{8DA2D41C-C08E-F64D-A1B3-5027FEF91605}" type="presOf" srcId="{2EFE4671-8583-3540-9262-1FC578B666F4}" destId="{3013142F-A3C7-F746-853E-2CA8B540A8DE}" srcOrd="0" destOrd="0" presId="urn:microsoft.com/office/officeart/2008/layout/HorizontalMultiLevelHierarchy#34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3F0D6698-0D50-AC47-81F3-304B071E34C6}" type="presOf" srcId="{A73DCD64-89DF-3E4C-9543-0D417B51464E}" destId="{F726EDD3-E670-9B47-8786-4F599884289D}" srcOrd="1" destOrd="0" presId="urn:microsoft.com/office/officeart/2008/layout/HorizontalMultiLevelHierarchy#34"/>
    <dgm:cxn modelId="{E42BAF99-11FF-7145-B9C5-C8D6604B838E}" type="presOf" srcId="{BDC2CFA9-99C6-8347-9628-F8B57513FB8C}" destId="{93180932-306E-E545-95F9-2A5635FDC9F1}" srcOrd="0" destOrd="0" presId="urn:microsoft.com/office/officeart/2008/layout/HorizontalMultiLevelHierarchy#34"/>
    <dgm:cxn modelId="{9096E79E-F158-A140-98DA-5DF5FF628FD2}" type="presOf" srcId="{773FD5F0-F007-F148-886B-86E72F86266E}" destId="{D3E2E567-EC04-E743-9B8C-985408EA1058}" srcOrd="0" destOrd="0" presId="urn:microsoft.com/office/officeart/2008/layout/HorizontalMultiLevelHierarchy#34"/>
    <dgm:cxn modelId="{4A27D7A5-C300-D147-B0A6-840A3A1C7F15}" type="presOf" srcId="{CC08C8E7-D5AB-9C4F-A78B-4A8C57EB2D22}" destId="{7111AE39-B455-7C4D-91F4-9E37E3822D07}" srcOrd="0" destOrd="0" presId="urn:microsoft.com/office/officeart/2008/layout/HorizontalMultiLevelHierarchy#34"/>
    <dgm:cxn modelId="{C16A60AA-394F-F04A-B7E3-2CE6B5F4E203}" type="presOf" srcId="{DD5BF61D-B843-C744-B9A9-3312A1287EF4}" destId="{C852AF5D-E3CA-F844-B775-08DD6E6FB940}" srcOrd="0" destOrd="0" presId="urn:microsoft.com/office/officeart/2008/layout/HorizontalMultiLevelHierarchy#34"/>
    <dgm:cxn modelId="{E02E6DB6-E0A7-A543-A2BA-4F8EAC2857D8}" type="presOf" srcId="{BDC2CFA9-99C6-8347-9628-F8B57513FB8C}" destId="{7A2CD5A7-70D6-DE44-803D-0740544CB367}" srcOrd="1" destOrd="0" presId="urn:microsoft.com/office/officeart/2008/layout/HorizontalMultiLevelHierarchy#34"/>
    <dgm:cxn modelId="{074E24BB-FECC-E94F-9F50-6E970E0BE8B0}" type="presOf" srcId="{45267C76-6276-B44A-878A-9D61B556EBD7}" destId="{938A9782-2B6B-8141-99DA-6568305E0C38}" srcOrd="1" destOrd="0" presId="urn:microsoft.com/office/officeart/2008/layout/HorizontalMultiLevelHierarchy#34"/>
    <dgm:cxn modelId="{C9C0ABDD-9210-1847-B483-85D400C8704E}" type="presOf" srcId="{45267C76-6276-B44A-878A-9D61B556EBD7}" destId="{1F2800E8-CF94-FD43-8D0E-7E4B278315B1}" srcOrd="0" destOrd="0" presId="urn:microsoft.com/office/officeart/2008/layout/HorizontalMultiLevelHierarchy#34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6E4491AF-A38A-1146-A1D1-0584B39FE657}" type="presParOf" srcId="{3013142F-A3C7-F746-853E-2CA8B540A8DE}" destId="{B764B132-0961-414E-B6FA-FB0C6C1C6CED}" srcOrd="0" destOrd="0" presId="urn:microsoft.com/office/officeart/2008/layout/HorizontalMultiLevelHierarchy#34"/>
    <dgm:cxn modelId="{1B004D93-A2E9-BD42-AAAD-BA0A37B9FEC6}" type="presParOf" srcId="{B764B132-0961-414E-B6FA-FB0C6C1C6CED}" destId="{7111AE39-B455-7C4D-91F4-9E37E3822D07}" srcOrd="0" destOrd="0" presId="urn:microsoft.com/office/officeart/2008/layout/HorizontalMultiLevelHierarchy#34"/>
    <dgm:cxn modelId="{745CB45D-E6F6-654A-B0B2-EAE32691B147}" type="presParOf" srcId="{B764B132-0961-414E-B6FA-FB0C6C1C6CED}" destId="{551EC4E6-AE1D-DD43-B7C4-D7EFBEA2E636}" srcOrd="1" destOrd="0" presId="urn:microsoft.com/office/officeart/2008/layout/HorizontalMultiLevelHierarchy#34"/>
    <dgm:cxn modelId="{AA9F4015-7643-DF4E-9ADF-F1D9FDE920B4}" type="presParOf" srcId="{551EC4E6-AE1D-DD43-B7C4-D7EFBEA2E636}" destId="{082A771F-69AF-7C4C-86CB-DF1CD8CB6581}" srcOrd="0" destOrd="0" presId="urn:microsoft.com/office/officeart/2008/layout/HorizontalMultiLevelHierarchy#34"/>
    <dgm:cxn modelId="{325DC254-C453-2442-8A75-C458AC04D8A3}" type="presParOf" srcId="{082A771F-69AF-7C4C-86CB-DF1CD8CB6581}" destId="{F726EDD3-E670-9B47-8786-4F599884289D}" srcOrd="0" destOrd="0" presId="urn:microsoft.com/office/officeart/2008/layout/HorizontalMultiLevelHierarchy#34"/>
    <dgm:cxn modelId="{DAAB73A2-7B8F-D843-8686-603CB0CA7812}" type="presParOf" srcId="{551EC4E6-AE1D-DD43-B7C4-D7EFBEA2E636}" destId="{7B40AE63-0EA3-0747-BCE5-5F3AB0355BF2}" srcOrd="1" destOrd="0" presId="urn:microsoft.com/office/officeart/2008/layout/HorizontalMultiLevelHierarchy#34"/>
    <dgm:cxn modelId="{74A21E05-42EC-444E-A104-20B5BC261B65}" type="presParOf" srcId="{7B40AE63-0EA3-0747-BCE5-5F3AB0355BF2}" destId="{C852AF5D-E3CA-F844-B775-08DD6E6FB940}" srcOrd="0" destOrd="0" presId="urn:microsoft.com/office/officeart/2008/layout/HorizontalMultiLevelHierarchy#34"/>
    <dgm:cxn modelId="{5D42B1FC-429B-714F-9889-89A28F64D6A5}" type="presParOf" srcId="{7B40AE63-0EA3-0747-BCE5-5F3AB0355BF2}" destId="{30463D07-8E7F-3146-97CE-76CE82648742}" srcOrd="1" destOrd="0" presId="urn:microsoft.com/office/officeart/2008/layout/HorizontalMultiLevelHierarchy#34"/>
    <dgm:cxn modelId="{5DD40FA2-A416-3647-8093-D5AD6228DD50}" type="presParOf" srcId="{551EC4E6-AE1D-DD43-B7C4-D7EFBEA2E636}" destId="{93180932-306E-E545-95F9-2A5635FDC9F1}" srcOrd="2" destOrd="0" presId="urn:microsoft.com/office/officeart/2008/layout/HorizontalMultiLevelHierarchy#34"/>
    <dgm:cxn modelId="{F682FFC6-99D8-284C-BCE9-5F9C886CD97D}" type="presParOf" srcId="{93180932-306E-E545-95F9-2A5635FDC9F1}" destId="{7A2CD5A7-70D6-DE44-803D-0740544CB367}" srcOrd="0" destOrd="0" presId="urn:microsoft.com/office/officeart/2008/layout/HorizontalMultiLevelHierarchy#34"/>
    <dgm:cxn modelId="{F8E895B9-60FD-FE4D-A8D0-DDB364B42BDD}" type="presParOf" srcId="{551EC4E6-AE1D-DD43-B7C4-D7EFBEA2E636}" destId="{A0C9905E-6DBF-7645-94A7-C4BCDADC46B9}" srcOrd="3" destOrd="0" presId="urn:microsoft.com/office/officeart/2008/layout/HorizontalMultiLevelHierarchy#34"/>
    <dgm:cxn modelId="{294650FA-1243-6047-9F56-20F8D129F55D}" type="presParOf" srcId="{A0C9905E-6DBF-7645-94A7-C4BCDADC46B9}" destId="{D3E2E567-EC04-E743-9B8C-985408EA1058}" srcOrd="0" destOrd="0" presId="urn:microsoft.com/office/officeart/2008/layout/HorizontalMultiLevelHierarchy#34"/>
    <dgm:cxn modelId="{5CFA6AD2-2D67-CB48-A939-D6A3F1C9BBD1}" type="presParOf" srcId="{A0C9905E-6DBF-7645-94A7-C4BCDADC46B9}" destId="{1488A531-D252-B440-B1DA-4363F37F8970}" srcOrd="1" destOrd="0" presId="urn:microsoft.com/office/officeart/2008/layout/HorizontalMultiLevelHierarchy#34"/>
    <dgm:cxn modelId="{5A4569E4-4B57-F841-9CBE-ADEFB8834F53}" type="presParOf" srcId="{551EC4E6-AE1D-DD43-B7C4-D7EFBEA2E636}" destId="{1F2800E8-CF94-FD43-8D0E-7E4B278315B1}" srcOrd="4" destOrd="0" presId="urn:microsoft.com/office/officeart/2008/layout/HorizontalMultiLevelHierarchy#34"/>
    <dgm:cxn modelId="{511D761D-0385-0A4B-9B32-BDCC6A5EF0C5}" type="presParOf" srcId="{1F2800E8-CF94-FD43-8D0E-7E4B278315B1}" destId="{938A9782-2B6B-8141-99DA-6568305E0C38}" srcOrd="0" destOrd="0" presId="urn:microsoft.com/office/officeart/2008/layout/HorizontalMultiLevelHierarchy#34"/>
    <dgm:cxn modelId="{F6643093-4B8B-AC47-B7CC-2A591719EC38}" type="presParOf" srcId="{551EC4E6-AE1D-DD43-B7C4-D7EFBEA2E636}" destId="{7377E58F-198D-DE48-B3AF-2D2AF67C403D}" srcOrd="5" destOrd="0" presId="urn:microsoft.com/office/officeart/2008/layout/HorizontalMultiLevelHierarchy#34"/>
    <dgm:cxn modelId="{FFF3D58E-C955-684C-BBF0-3A86A2C2605D}" type="presParOf" srcId="{7377E58F-198D-DE48-B3AF-2D2AF67C403D}" destId="{1C998B4A-F8C8-5D49-862A-38B9C7611407}" srcOrd="0" destOrd="0" presId="urn:microsoft.com/office/officeart/2008/layout/HorizontalMultiLevelHierarchy#34"/>
    <dgm:cxn modelId="{6BF01BCB-E4EE-B14A-98EE-D8FD15E7C185}" type="presParOf" srcId="{7377E58F-198D-DE48-B3AF-2D2AF67C403D}" destId="{F9C8551A-E3F5-1A41-9D81-BA411262A93F}" srcOrd="1" destOrd="0" presId="urn:microsoft.com/office/officeart/2008/layout/HorizontalMultiLevelHierarchy#3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35" loCatId="" qsTypeId="urn:microsoft.com/office/officeart/2005/8/quickstyle/simple5#34" qsCatId="simple" csTypeId="urn:microsoft.com/office/officeart/2005/8/colors/accent0_1#34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85EA3D09-1F0E-D34B-9AF0-742037B1258B}" type="presOf" srcId="{2EFE4671-8583-3540-9262-1FC578B666F4}" destId="{3013142F-A3C7-F746-853E-2CA8B540A8DE}" srcOrd="0" destOrd="0" presId="urn:microsoft.com/office/officeart/2008/layout/HorizontalMultiLevelHierarchy#35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A3E96A13-1A0E-4044-8A8D-551B2D025BB1}" type="presOf" srcId="{45267C76-6276-B44A-878A-9D61B556EBD7}" destId="{938A9782-2B6B-8141-99DA-6568305E0C38}" srcOrd="1" destOrd="0" presId="urn:microsoft.com/office/officeart/2008/layout/HorizontalMultiLevelHierarchy#35"/>
    <dgm:cxn modelId="{1BC5291A-A0D4-3841-975B-0A802878059F}" type="presOf" srcId="{A73DCD64-89DF-3E4C-9543-0D417B51464E}" destId="{F726EDD3-E670-9B47-8786-4F599884289D}" srcOrd="1" destOrd="0" presId="urn:microsoft.com/office/officeart/2008/layout/HorizontalMultiLevelHierarchy#35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FD1A4D3F-C9DC-D14F-A113-37AF7189CD44}" type="presOf" srcId="{CC08C8E7-D5AB-9C4F-A78B-4A8C57EB2D22}" destId="{7111AE39-B455-7C4D-91F4-9E37E3822D07}" srcOrd="0" destOrd="0" presId="urn:microsoft.com/office/officeart/2008/layout/HorizontalMultiLevelHierarchy#35"/>
    <dgm:cxn modelId="{F3AFA35C-10BA-6D4C-8B39-14F9994F8882}" type="presOf" srcId="{45267C76-6276-B44A-878A-9D61B556EBD7}" destId="{1F2800E8-CF94-FD43-8D0E-7E4B278315B1}" srcOrd="0" destOrd="0" presId="urn:microsoft.com/office/officeart/2008/layout/HorizontalMultiLevelHierarchy#35"/>
    <dgm:cxn modelId="{4DBD5566-8566-ED41-AB09-DDDC755E233E}" type="presOf" srcId="{DD5BF61D-B843-C744-B9A9-3312A1287EF4}" destId="{C852AF5D-E3CA-F844-B775-08DD6E6FB940}" srcOrd="0" destOrd="0" presId="urn:microsoft.com/office/officeart/2008/layout/HorizontalMultiLevelHierarchy#35"/>
    <dgm:cxn modelId="{3BA37C86-8B52-2147-9552-65BE95C1C8DE}" type="presOf" srcId="{BDC2CFA9-99C6-8347-9628-F8B57513FB8C}" destId="{93180932-306E-E545-95F9-2A5635FDC9F1}" srcOrd="0" destOrd="0" presId="urn:microsoft.com/office/officeart/2008/layout/HorizontalMultiLevelHierarchy#35"/>
    <dgm:cxn modelId="{0596C990-6A46-1946-BB14-E1BF3FF8473E}" type="presOf" srcId="{BDC2CFA9-99C6-8347-9628-F8B57513FB8C}" destId="{7A2CD5A7-70D6-DE44-803D-0740544CB367}" srcOrd="1" destOrd="0" presId="urn:microsoft.com/office/officeart/2008/layout/HorizontalMultiLevelHierarchy#35"/>
    <dgm:cxn modelId="{E4EE689B-87AA-CF4D-8E1D-283739262549}" type="presOf" srcId="{A73DCD64-89DF-3E4C-9543-0D417B51464E}" destId="{082A771F-69AF-7C4C-86CB-DF1CD8CB6581}" srcOrd="0" destOrd="0" presId="urn:microsoft.com/office/officeart/2008/layout/HorizontalMultiLevelHierarchy#35"/>
    <dgm:cxn modelId="{62A2B5B4-523E-D648-855A-A9BDD82045B0}" type="presOf" srcId="{9BA062DA-6B7A-FC4F-B1BB-7CC4C74C72CE}" destId="{1C998B4A-F8C8-5D49-862A-38B9C7611407}" srcOrd="0" destOrd="0" presId="urn:microsoft.com/office/officeart/2008/layout/HorizontalMultiLevelHierarchy#35"/>
    <dgm:cxn modelId="{6C1BC0E0-6404-D945-BAF8-253950EDE987}" type="presOf" srcId="{773FD5F0-F007-F148-886B-86E72F86266E}" destId="{D3E2E567-EC04-E743-9B8C-985408EA1058}" srcOrd="0" destOrd="0" presId="urn:microsoft.com/office/officeart/2008/layout/HorizontalMultiLevelHierarchy#35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5261EBD5-129A-2642-A351-35198147331C}" type="presParOf" srcId="{3013142F-A3C7-F746-853E-2CA8B540A8DE}" destId="{B764B132-0961-414E-B6FA-FB0C6C1C6CED}" srcOrd="0" destOrd="0" presId="urn:microsoft.com/office/officeart/2008/layout/HorizontalMultiLevelHierarchy#35"/>
    <dgm:cxn modelId="{0EF0654A-F282-5849-8B3A-C5F8910B1121}" type="presParOf" srcId="{B764B132-0961-414E-B6FA-FB0C6C1C6CED}" destId="{7111AE39-B455-7C4D-91F4-9E37E3822D07}" srcOrd="0" destOrd="0" presId="urn:microsoft.com/office/officeart/2008/layout/HorizontalMultiLevelHierarchy#35"/>
    <dgm:cxn modelId="{88D03D46-AB03-0944-BC88-CEC6ED3BC32B}" type="presParOf" srcId="{B764B132-0961-414E-B6FA-FB0C6C1C6CED}" destId="{551EC4E6-AE1D-DD43-B7C4-D7EFBEA2E636}" srcOrd="1" destOrd="0" presId="urn:microsoft.com/office/officeart/2008/layout/HorizontalMultiLevelHierarchy#35"/>
    <dgm:cxn modelId="{16EFB7E6-8385-9642-ABF7-DBC1DD1B223C}" type="presParOf" srcId="{551EC4E6-AE1D-DD43-B7C4-D7EFBEA2E636}" destId="{082A771F-69AF-7C4C-86CB-DF1CD8CB6581}" srcOrd="0" destOrd="0" presId="urn:microsoft.com/office/officeart/2008/layout/HorizontalMultiLevelHierarchy#35"/>
    <dgm:cxn modelId="{81A235A0-D22C-8A47-A31E-CFD91D47820A}" type="presParOf" srcId="{082A771F-69AF-7C4C-86CB-DF1CD8CB6581}" destId="{F726EDD3-E670-9B47-8786-4F599884289D}" srcOrd="0" destOrd="0" presId="urn:microsoft.com/office/officeart/2008/layout/HorizontalMultiLevelHierarchy#35"/>
    <dgm:cxn modelId="{54930716-3D7F-DC4E-8415-CC6F66592246}" type="presParOf" srcId="{551EC4E6-AE1D-DD43-B7C4-D7EFBEA2E636}" destId="{7B40AE63-0EA3-0747-BCE5-5F3AB0355BF2}" srcOrd="1" destOrd="0" presId="urn:microsoft.com/office/officeart/2008/layout/HorizontalMultiLevelHierarchy#35"/>
    <dgm:cxn modelId="{D1133ECC-9D3C-A946-A74C-639316DDA993}" type="presParOf" srcId="{7B40AE63-0EA3-0747-BCE5-5F3AB0355BF2}" destId="{C852AF5D-E3CA-F844-B775-08DD6E6FB940}" srcOrd="0" destOrd="0" presId="urn:microsoft.com/office/officeart/2008/layout/HorizontalMultiLevelHierarchy#35"/>
    <dgm:cxn modelId="{ECA2D80C-B40D-AB4E-9D3F-9DA3A2CF21AE}" type="presParOf" srcId="{7B40AE63-0EA3-0747-BCE5-5F3AB0355BF2}" destId="{30463D07-8E7F-3146-97CE-76CE82648742}" srcOrd="1" destOrd="0" presId="urn:microsoft.com/office/officeart/2008/layout/HorizontalMultiLevelHierarchy#35"/>
    <dgm:cxn modelId="{B36A1E4F-BAA7-BF47-9492-B6F883EA8D17}" type="presParOf" srcId="{551EC4E6-AE1D-DD43-B7C4-D7EFBEA2E636}" destId="{93180932-306E-E545-95F9-2A5635FDC9F1}" srcOrd="2" destOrd="0" presId="urn:microsoft.com/office/officeart/2008/layout/HorizontalMultiLevelHierarchy#35"/>
    <dgm:cxn modelId="{0EC7E0BF-3DFD-5C4F-B402-E195377B9B22}" type="presParOf" srcId="{93180932-306E-E545-95F9-2A5635FDC9F1}" destId="{7A2CD5A7-70D6-DE44-803D-0740544CB367}" srcOrd="0" destOrd="0" presId="urn:microsoft.com/office/officeart/2008/layout/HorizontalMultiLevelHierarchy#35"/>
    <dgm:cxn modelId="{E90748A3-B0A3-7D42-896E-27B998F8460F}" type="presParOf" srcId="{551EC4E6-AE1D-DD43-B7C4-D7EFBEA2E636}" destId="{A0C9905E-6DBF-7645-94A7-C4BCDADC46B9}" srcOrd="3" destOrd="0" presId="urn:microsoft.com/office/officeart/2008/layout/HorizontalMultiLevelHierarchy#35"/>
    <dgm:cxn modelId="{B3CB712F-5DD9-054D-8D5A-157019B67988}" type="presParOf" srcId="{A0C9905E-6DBF-7645-94A7-C4BCDADC46B9}" destId="{D3E2E567-EC04-E743-9B8C-985408EA1058}" srcOrd="0" destOrd="0" presId="urn:microsoft.com/office/officeart/2008/layout/HorizontalMultiLevelHierarchy#35"/>
    <dgm:cxn modelId="{551D555B-237A-EE4D-9F60-675A12CCB0CA}" type="presParOf" srcId="{A0C9905E-6DBF-7645-94A7-C4BCDADC46B9}" destId="{1488A531-D252-B440-B1DA-4363F37F8970}" srcOrd="1" destOrd="0" presId="urn:microsoft.com/office/officeart/2008/layout/HorizontalMultiLevelHierarchy#35"/>
    <dgm:cxn modelId="{257B4E20-1069-FC46-8251-ADDF43AAA134}" type="presParOf" srcId="{551EC4E6-AE1D-DD43-B7C4-D7EFBEA2E636}" destId="{1F2800E8-CF94-FD43-8D0E-7E4B278315B1}" srcOrd="4" destOrd="0" presId="urn:microsoft.com/office/officeart/2008/layout/HorizontalMultiLevelHierarchy#35"/>
    <dgm:cxn modelId="{F418C707-FF0B-9341-801F-37554624BC76}" type="presParOf" srcId="{1F2800E8-CF94-FD43-8D0E-7E4B278315B1}" destId="{938A9782-2B6B-8141-99DA-6568305E0C38}" srcOrd="0" destOrd="0" presId="urn:microsoft.com/office/officeart/2008/layout/HorizontalMultiLevelHierarchy#35"/>
    <dgm:cxn modelId="{47C59700-020F-5A4E-91D2-94C71BB60F42}" type="presParOf" srcId="{551EC4E6-AE1D-DD43-B7C4-D7EFBEA2E636}" destId="{7377E58F-198D-DE48-B3AF-2D2AF67C403D}" srcOrd="5" destOrd="0" presId="urn:microsoft.com/office/officeart/2008/layout/HorizontalMultiLevelHierarchy#35"/>
    <dgm:cxn modelId="{CD588E33-4479-D84A-818F-3D132F1B1BDF}" type="presParOf" srcId="{7377E58F-198D-DE48-B3AF-2D2AF67C403D}" destId="{1C998B4A-F8C8-5D49-862A-38B9C7611407}" srcOrd="0" destOrd="0" presId="urn:microsoft.com/office/officeart/2008/layout/HorizontalMultiLevelHierarchy#35"/>
    <dgm:cxn modelId="{374C3BE9-50D5-3041-8130-89ABCA705FC3}" type="presParOf" srcId="{7377E58F-198D-DE48-B3AF-2D2AF67C403D}" destId="{F9C8551A-E3F5-1A41-9D81-BA411262A93F}" srcOrd="1" destOrd="0" presId="urn:microsoft.com/office/officeart/2008/layout/HorizontalMultiLevelHierarchy#3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35" loCatId="" qsTypeId="urn:microsoft.com/office/officeart/2005/8/quickstyle/simple5#34" qsCatId="simple" csTypeId="urn:microsoft.com/office/officeart/2005/8/colors/accent0_1#34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31CA1804-747F-3243-9F4C-B7CD1BDCD20C}" type="presOf" srcId="{2EFE4671-8583-3540-9262-1FC578B666F4}" destId="{3013142F-A3C7-F746-853E-2CA8B540A8DE}" srcOrd="0" destOrd="0" presId="urn:microsoft.com/office/officeart/2008/layout/HorizontalMultiLevelHierarchy#35"/>
    <dgm:cxn modelId="{CB6A3608-F755-E045-851D-BE9AC0134788}" type="presOf" srcId="{BDC2CFA9-99C6-8347-9628-F8B57513FB8C}" destId="{7A2CD5A7-70D6-DE44-803D-0740544CB367}" srcOrd="1" destOrd="0" presId="urn:microsoft.com/office/officeart/2008/layout/HorizontalMultiLevelHierarchy#35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F870F143-C09F-1A45-B9F9-2D4CEA27424F}" type="presOf" srcId="{DD5BF61D-B843-C744-B9A9-3312A1287EF4}" destId="{C852AF5D-E3CA-F844-B775-08DD6E6FB940}" srcOrd="0" destOrd="0" presId="urn:microsoft.com/office/officeart/2008/layout/HorizontalMultiLevelHierarchy#35"/>
    <dgm:cxn modelId="{2942A844-939E-4D41-A68C-E44BADB006A8}" type="presOf" srcId="{9BA062DA-6B7A-FC4F-B1BB-7CC4C74C72CE}" destId="{1C998B4A-F8C8-5D49-862A-38B9C7611407}" srcOrd="0" destOrd="0" presId="urn:microsoft.com/office/officeart/2008/layout/HorizontalMultiLevelHierarchy#35"/>
    <dgm:cxn modelId="{BCB18B4E-031F-5E4A-B966-FE80D290A0E1}" type="presOf" srcId="{A73DCD64-89DF-3E4C-9543-0D417B51464E}" destId="{082A771F-69AF-7C4C-86CB-DF1CD8CB6581}" srcOrd="0" destOrd="0" presId="urn:microsoft.com/office/officeart/2008/layout/HorizontalMultiLevelHierarchy#35"/>
    <dgm:cxn modelId="{AA5F916B-DAA7-2849-AEA5-AD452F7EA3D7}" type="presOf" srcId="{45267C76-6276-B44A-878A-9D61B556EBD7}" destId="{938A9782-2B6B-8141-99DA-6568305E0C38}" srcOrd="1" destOrd="0" presId="urn:microsoft.com/office/officeart/2008/layout/HorizontalMultiLevelHierarchy#35"/>
    <dgm:cxn modelId="{9D49DCA0-B081-884C-9330-3A62F6C8D51C}" type="presOf" srcId="{45267C76-6276-B44A-878A-9D61B556EBD7}" destId="{1F2800E8-CF94-FD43-8D0E-7E4B278315B1}" srcOrd="0" destOrd="0" presId="urn:microsoft.com/office/officeart/2008/layout/HorizontalMultiLevelHierarchy#35"/>
    <dgm:cxn modelId="{4E0852A2-A7F0-6B46-B5E4-63B8AA112705}" type="presOf" srcId="{CC08C8E7-D5AB-9C4F-A78B-4A8C57EB2D22}" destId="{7111AE39-B455-7C4D-91F4-9E37E3822D07}" srcOrd="0" destOrd="0" presId="urn:microsoft.com/office/officeart/2008/layout/HorizontalMultiLevelHierarchy#35"/>
    <dgm:cxn modelId="{A8B9B9A8-DFFB-2F40-BF7B-358A5E0DD674}" type="presOf" srcId="{773FD5F0-F007-F148-886B-86E72F86266E}" destId="{D3E2E567-EC04-E743-9B8C-985408EA1058}" srcOrd="0" destOrd="0" presId="urn:microsoft.com/office/officeart/2008/layout/HorizontalMultiLevelHierarchy#35"/>
    <dgm:cxn modelId="{AB5B56B2-3E06-3A49-B434-B83AACB89B0C}" type="presOf" srcId="{A73DCD64-89DF-3E4C-9543-0D417B51464E}" destId="{F726EDD3-E670-9B47-8786-4F599884289D}" srcOrd="1" destOrd="0" presId="urn:microsoft.com/office/officeart/2008/layout/HorizontalMultiLevelHierarchy#35"/>
    <dgm:cxn modelId="{DC9F3FDA-CFAE-764D-B342-D4C78D7803A8}" type="presOf" srcId="{BDC2CFA9-99C6-8347-9628-F8B57513FB8C}" destId="{93180932-306E-E545-95F9-2A5635FDC9F1}" srcOrd="0" destOrd="0" presId="urn:microsoft.com/office/officeart/2008/layout/HorizontalMultiLevelHierarchy#35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E3B8E78A-DCF2-A648-BA2F-684F49F8AAF6}" type="presParOf" srcId="{3013142F-A3C7-F746-853E-2CA8B540A8DE}" destId="{B764B132-0961-414E-B6FA-FB0C6C1C6CED}" srcOrd="0" destOrd="0" presId="urn:microsoft.com/office/officeart/2008/layout/HorizontalMultiLevelHierarchy#35"/>
    <dgm:cxn modelId="{0A0E0024-C5B8-4940-AA81-C41BA74C64C0}" type="presParOf" srcId="{B764B132-0961-414E-B6FA-FB0C6C1C6CED}" destId="{7111AE39-B455-7C4D-91F4-9E37E3822D07}" srcOrd="0" destOrd="0" presId="urn:microsoft.com/office/officeart/2008/layout/HorizontalMultiLevelHierarchy#35"/>
    <dgm:cxn modelId="{2AEA7410-74DC-B341-8F9D-C1902EC847B5}" type="presParOf" srcId="{B764B132-0961-414E-B6FA-FB0C6C1C6CED}" destId="{551EC4E6-AE1D-DD43-B7C4-D7EFBEA2E636}" srcOrd="1" destOrd="0" presId="urn:microsoft.com/office/officeart/2008/layout/HorizontalMultiLevelHierarchy#35"/>
    <dgm:cxn modelId="{D16FA05A-B1AB-0F42-9A4C-BB994393499B}" type="presParOf" srcId="{551EC4E6-AE1D-DD43-B7C4-D7EFBEA2E636}" destId="{082A771F-69AF-7C4C-86CB-DF1CD8CB6581}" srcOrd="0" destOrd="0" presId="urn:microsoft.com/office/officeart/2008/layout/HorizontalMultiLevelHierarchy#35"/>
    <dgm:cxn modelId="{1A3C4AAF-2298-034E-8637-99A80370C540}" type="presParOf" srcId="{082A771F-69AF-7C4C-86CB-DF1CD8CB6581}" destId="{F726EDD3-E670-9B47-8786-4F599884289D}" srcOrd="0" destOrd="0" presId="urn:microsoft.com/office/officeart/2008/layout/HorizontalMultiLevelHierarchy#35"/>
    <dgm:cxn modelId="{A730426A-C902-AD4C-9EBC-FECD0D765F54}" type="presParOf" srcId="{551EC4E6-AE1D-DD43-B7C4-D7EFBEA2E636}" destId="{7B40AE63-0EA3-0747-BCE5-5F3AB0355BF2}" srcOrd="1" destOrd="0" presId="urn:microsoft.com/office/officeart/2008/layout/HorizontalMultiLevelHierarchy#35"/>
    <dgm:cxn modelId="{8E0B2666-9F11-1843-8A04-BD1BF4602614}" type="presParOf" srcId="{7B40AE63-0EA3-0747-BCE5-5F3AB0355BF2}" destId="{C852AF5D-E3CA-F844-B775-08DD6E6FB940}" srcOrd="0" destOrd="0" presId="urn:microsoft.com/office/officeart/2008/layout/HorizontalMultiLevelHierarchy#35"/>
    <dgm:cxn modelId="{BA222DEC-DC20-2D4A-A016-698C6BA271C7}" type="presParOf" srcId="{7B40AE63-0EA3-0747-BCE5-5F3AB0355BF2}" destId="{30463D07-8E7F-3146-97CE-76CE82648742}" srcOrd="1" destOrd="0" presId="urn:microsoft.com/office/officeart/2008/layout/HorizontalMultiLevelHierarchy#35"/>
    <dgm:cxn modelId="{EF8E984A-526D-BE47-8502-602DF7A99014}" type="presParOf" srcId="{551EC4E6-AE1D-DD43-B7C4-D7EFBEA2E636}" destId="{93180932-306E-E545-95F9-2A5635FDC9F1}" srcOrd="2" destOrd="0" presId="urn:microsoft.com/office/officeart/2008/layout/HorizontalMultiLevelHierarchy#35"/>
    <dgm:cxn modelId="{03F6D2E6-B35A-AE45-9DA0-E169F0F5EB14}" type="presParOf" srcId="{93180932-306E-E545-95F9-2A5635FDC9F1}" destId="{7A2CD5A7-70D6-DE44-803D-0740544CB367}" srcOrd="0" destOrd="0" presId="urn:microsoft.com/office/officeart/2008/layout/HorizontalMultiLevelHierarchy#35"/>
    <dgm:cxn modelId="{BF5A6B9E-339C-F344-BBDB-B98552B8A804}" type="presParOf" srcId="{551EC4E6-AE1D-DD43-B7C4-D7EFBEA2E636}" destId="{A0C9905E-6DBF-7645-94A7-C4BCDADC46B9}" srcOrd="3" destOrd="0" presId="urn:microsoft.com/office/officeart/2008/layout/HorizontalMultiLevelHierarchy#35"/>
    <dgm:cxn modelId="{A3594C18-5016-5743-9198-DED3EF123693}" type="presParOf" srcId="{A0C9905E-6DBF-7645-94A7-C4BCDADC46B9}" destId="{D3E2E567-EC04-E743-9B8C-985408EA1058}" srcOrd="0" destOrd="0" presId="urn:microsoft.com/office/officeart/2008/layout/HorizontalMultiLevelHierarchy#35"/>
    <dgm:cxn modelId="{69E27C51-5F06-E644-A275-94BFCF65375D}" type="presParOf" srcId="{A0C9905E-6DBF-7645-94A7-C4BCDADC46B9}" destId="{1488A531-D252-B440-B1DA-4363F37F8970}" srcOrd="1" destOrd="0" presId="urn:microsoft.com/office/officeart/2008/layout/HorizontalMultiLevelHierarchy#35"/>
    <dgm:cxn modelId="{1BD9C360-C0C5-B840-8E73-2575A3935FFD}" type="presParOf" srcId="{551EC4E6-AE1D-DD43-B7C4-D7EFBEA2E636}" destId="{1F2800E8-CF94-FD43-8D0E-7E4B278315B1}" srcOrd="4" destOrd="0" presId="urn:microsoft.com/office/officeart/2008/layout/HorizontalMultiLevelHierarchy#35"/>
    <dgm:cxn modelId="{5781A032-663B-A84F-92C5-C09579E6CF6D}" type="presParOf" srcId="{1F2800E8-CF94-FD43-8D0E-7E4B278315B1}" destId="{938A9782-2B6B-8141-99DA-6568305E0C38}" srcOrd="0" destOrd="0" presId="urn:microsoft.com/office/officeart/2008/layout/HorizontalMultiLevelHierarchy#35"/>
    <dgm:cxn modelId="{C9B1CA16-05F8-114F-8928-2DAC6F149087}" type="presParOf" srcId="{551EC4E6-AE1D-DD43-B7C4-D7EFBEA2E636}" destId="{7377E58F-198D-DE48-B3AF-2D2AF67C403D}" srcOrd="5" destOrd="0" presId="urn:microsoft.com/office/officeart/2008/layout/HorizontalMultiLevelHierarchy#35"/>
    <dgm:cxn modelId="{2E2FBFE1-B7EA-DA46-B274-1EF4A4BDC798}" type="presParOf" srcId="{7377E58F-198D-DE48-B3AF-2D2AF67C403D}" destId="{1C998B4A-F8C8-5D49-862A-38B9C7611407}" srcOrd="0" destOrd="0" presId="urn:microsoft.com/office/officeart/2008/layout/HorizontalMultiLevelHierarchy#35"/>
    <dgm:cxn modelId="{C17BF331-73E4-EB44-8C4E-6936D2ADDF98}" type="presParOf" srcId="{7377E58F-198D-DE48-B3AF-2D2AF67C403D}" destId="{F9C8551A-E3F5-1A41-9D81-BA411262A93F}" srcOrd="1" destOrd="0" presId="urn:microsoft.com/office/officeart/2008/layout/HorizontalMultiLevelHierarchy#3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36" loCatId="" qsTypeId="urn:microsoft.com/office/officeart/2005/8/quickstyle/simple5#35" qsCatId="simple" csTypeId="urn:microsoft.com/office/officeart/2005/8/colors/accent0_1#35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9CCF9A0B-846D-E145-B85B-49D1E86D5B4A}" type="presOf" srcId="{DD5BF61D-B843-C744-B9A9-3312A1287EF4}" destId="{C852AF5D-E3CA-F844-B775-08DD6E6FB940}" srcOrd="0" destOrd="0" presId="urn:microsoft.com/office/officeart/2008/layout/HorizontalMultiLevelHierarchy#36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640AB21B-DD1E-EF48-A1C0-6A33C971F42B}" type="presOf" srcId="{BDC2CFA9-99C6-8347-9628-F8B57513FB8C}" destId="{93180932-306E-E545-95F9-2A5635FDC9F1}" srcOrd="0" destOrd="0" presId="urn:microsoft.com/office/officeart/2008/layout/HorizontalMultiLevelHierarchy#36"/>
    <dgm:cxn modelId="{6FD53927-764D-F046-83C7-27F4912AC496}" type="presOf" srcId="{CC08C8E7-D5AB-9C4F-A78B-4A8C57EB2D22}" destId="{7111AE39-B455-7C4D-91F4-9E37E3822D07}" srcOrd="0" destOrd="0" presId="urn:microsoft.com/office/officeart/2008/layout/HorizontalMultiLevelHierarchy#36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589AA432-68BF-694B-AF6D-5AD0BB91A0BC}" type="presOf" srcId="{45267C76-6276-B44A-878A-9D61B556EBD7}" destId="{938A9782-2B6B-8141-99DA-6568305E0C38}" srcOrd="1" destOrd="0" presId="urn:microsoft.com/office/officeart/2008/layout/HorizontalMultiLevelHierarchy#36"/>
    <dgm:cxn modelId="{DDC62156-3690-2C49-A713-008AEC9E3DFD}" type="presOf" srcId="{773FD5F0-F007-F148-886B-86E72F86266E}" destId="{D3E2E567-EC04-E743-9B8C-985408EA1058}" srcOrd="0" destOrd="0" presId="urn:microsoft.com/office/officeart/2008/layout/HorizontalMultiLevelHierarchy#36"/>
    <dgm:cxn modelId="{533BC15A-14A2-2745-AE9E-14B167859B22}" type="presOf" srcId="{BDC2CFA9-99C6-8347-9628-F8B57513FB8C}" destId="{7A2CD5A7-70D6-DE44-803D-0740544CB367}" srcOrd="1" destOrd="0" presId="urn:microsoft.com/office/officeart/2008/layout/HorizontalMultiLevelHierarchy#36"/>
    <dgm:cxn modelId="{E69DB669-0D8A-8D41-8FE5-6C92BA212C90}" type="presOf" srcId="{A73DCD64-89DF-3E4C-9543-0D417B51464E}" destId="{082A771F-69AF-7C4C-86CB-DF1CD8CB6581}" srcOrd="0" destOrd="0" presId="urn:microsoft.com/office/officeart/2008/layout/HorizontalMultiLevelHierarchy#36"/>
    <dgm:cxn modelId="{906A0C75-BD1B-4749-93DC-C4C5ED1FFC88}" type="presOf" srcId="{2EFE4671-8583-3540-9262-1FC578B666F4}" destId="{3013142F-A3C7-F746-853E-2CA8B540A8DE}" srcOrd="0" destOrd="0" presId="urn:microsoft.com/office/officeart/2008/layout/HorizontalMultiLevelHierarchy#36"/>
    <dgm:cxn modelId="{714D71E1-D1DE-214F-8967-FA78A516DDC6}" type="presOf" srcId="{A73DCD64-89DF-3E4C-9543-0D417B51464E}" destId="{F726EDD3-E670-9B47-8786-4F599884289D}" srcOrd="1" destOrd="0" presId="urn:microsoft.com/office/officeart/2008/layout/HorizontalMultiLevelHierarchy#36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692296F3-6594-404D-9E69-D6E8EA9F3EEB}" type="presOf" srcId="{9BA062DA-6B7A-FC4F-B1BB-7CC4C74C72CE}" destId="{1C998B4A-F8C8-5D49-862A-38B9C7611407}" srcOrd="0" destOrd="0" presId="urn:microsoft.com/office/officeart/2008/layout/HorizontalMultiLevelHierarchy#36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69C2DFD-C5EE-734C-A143-94EC23739FA4}" type="presOf" srcId="{45267C76-6276-B44A-878A-9D61B556EBD7}" destId="{1F2800E8-CF94-FD43-8D0E-7E4B278315B1}" srcOrd="0" destOrd="0" presId="urn:microsoft.com/office/officeart/2008/layout/HorizontalMultiLevelHierarchy#36"/>
    <dgm:cxn modelId="{E73136B4-1E4B-8146-AF80-5EBA3F1368C3}" type="presParOf" srcId="{3013142F-A3C7-F746-853E-2CA8B540A8DE}" destId="{B764B132-0961-414E-B6FA-FB0C6C1C6CED}" srcOrd="0" destOrd="0" presId="urn:microsoft.com/office/officeart/2008/layout/HorizontalMultiLevelHierarchy#36"/>
    <dgm:cxn modelId="{B2880357-B60E-BD46-A733-F291323A96E2}" type="presParOf" srcId="{B764B132-0961-414E-B6FA-FB0C6C1C6CED}" destId="{7111AE39-B455-7C4D-91F4-9E37E3822D07}" srcOrd="0" destOrd="0" presId="urn:microsoft.com/office/officeart/2008/layout/HorizontalMultiLevelHierarchy#36"/>
    <dgm:cxn modelId="{E1C779D5-2B81-A540-9CE1-94C9DD9D8A60}" type="presParOf" srcId="{B764B132-0961-414E-B6FA-FB0C6C1C6CED}" destId="{551EC4E6-AE1D-DD43-B7C4-D7EFBEA2E636}" srcOrd="1" destOrd="0" presId="urn:microsoft.com/office/officeart/2008/layout/HorizontalMultiLevelHierarchy#36"/>
    <dgm:cxn modelId="{21B15297-EB00-314E-916A-BD8CFD500CA5}" type="presParOf" srcId="{551EC4E6-AE1D-DD43-B7C4-D7EFBEA2E636}" destId="{082A771F-69AF-7C4C-86CB-DF1CD8CB6581}" srcOrd="0" destOrd="0" presId="urn:microsoft.com/office/officeart/2008/layout/HorizontalMultiLevelHierarchy#36"/>
    <dgm:cxn modelId="{A7268C0B-A673-5747-A770-E4DE861AC2CA}" type="presParOf" srcId="{082A771F-69AF-7C4C-86CB-DF1CD8CB6581}" destId="{F726EDD3-E670-9B47-8786-4F599884289D}" srcOrd="0" destOrd="0" presId="urn:microsoft.com/office/officeart/2008/layout/HorizontalMultiLevelHierarchy#36"/>
    <dgm:cxn modelId="{4318C373-E26D-6743-9246-5D2D2F922419}" type="presParOf" srcId="{551EC4E6-AE1D-DD43-B7C4-D7EFBEA2E636}" destId="{7B40AE63-0EA3-0747-BCE5-5F3AB0355BF2}" srcOrd="1" destOrd="0" presId="urn:microsoft.com/office/officeart/2008/layout/HorizontalMultiLevelHierarchy#36"/>
    <dgm:cxn modelId="{BB604222-A9CE-5847-BEC7-C918F28A4598}" type="presParOf" srcId="{7B40AE63-0EA3-0747-BCE5-5F3AB0355BF2}" destId="{C852AF5D-E3CA-F844-B775-08DD6E6FB940}" srcOrd="0" destOrd="0" presId="urn:microsoft.com/office/officeart/2008/layout/HorizontalMultiLevelHierarchy#36"/>
    <dgm:cxn modelId="{DEB15A6F-6B07-FC49-A40F-8259D5D73DD8}" type="presParOf" srcId="{7B40AE63-0EA3-0747-BCE5-5F3AB0355BF2}" destId="{30463D07-8E7F-3146-97CE-76CE82648742}" srcOrd="1" destOrd="0" presId="urn:microsoft.com/office/officeart/2008/layout/HorizontalMultiLevelHierarchy#36"/>
    <dgm:cxn modelId="{668710BB-3E3A-0540-AB15-F160755E4349}" type="presParOf" srcId="{551EC4E6-AE1D-DD43-B7C4-D7EFBEA2E636}" destId="{93180932-306E-E545-95F9-2A5635FDC9F1}" srcOrd="2" destOrd="0" presId="urn:microsoft.com/office/officeart/2008/layout/HorizontalMultiLevelHierarchy#36"/>
    <dgm:cxn modelId="{874527CD-2747-EB4E-BECE-4D2342B87BDF}" type="presParOf" srcId="{93180932-306E-E545-95F9-2A5635FDC9F1}" destId="{7A2CD5A7-70D6-DE44-803D-0740544CB367}" srcOrd="0" destOrd="0" presId="urn:microsoft.com/office/officeart/2008/layout/HorizontalMultiLevelHierarchy#36"/>
    <dgm:cxn modelId="{DE9D9035-FAAC-2246-9A8D-FF9D52CFAFF0}" type="presParOf" srcId="{551EC4E6-AE1D-DD43-B7C4-D7EFBEA2E636}" destId="{A0C9905E-6DBF-7645-94A7-C4BCDADC46B9}" srcOrd="3" destOrd="0" presId="urn:microsoft.com/office/officeart/2008/layout/HorizontalMultiLevelHierarchy#36"/>
    <dgm:cxn modelId="{4B70AE42-2DED-C64A-B8F3-FF2EE86BAA0B}" type="presParOf" srcId="{A0C9905E-6DBF-7645-94A7-C4BCDADC46B9}" destId="{D3E2E567-EC04-E743-9B8C-985408EA1058}" srcOrd="0" destOrd="0" presId="urn:microsoft.com/office/officeart/2008/layout/HorizontalMultiLevelHierarchy#36"/>
    <dgm:cxn modelId="{9AB2D8A3-AE88-A84E-9441-DA5739B94476}" type="presParOf" srcId="{A0C9905E-6DBF-7645-94A7-C4BCDADC46B9}" destId="{1488A531-D252-B440-B1DA-4363F37F8970}" srcOrd="1" destOrd="0" presId="urn:microsoft.com/office/officeart/2008/layout/HorizontalMultiLevelHierarchy#36"/>
    <dgm:cxn modelId="{0E10760A-3409-464E-AF62-58136CD5C757}" type="presParOf" srcId="{551EC4E6-AE1D-DD43-B7C4-D7EFBEA2E636}" destId="{1F2800E8-CF94-FD43-8D0E-7E4B278315B1}" srcOrd="4" destOrd="0" presId="urn:microsoft.com/office/officeart/2008/layout/HorizontalMultiLevelHierarchy#36"/>
    <dgm:cxn modelId="{0E78DDE6-BEB5-D240-BBEA-7AC1459E723A}" type="presParOf" srcId="{1F2800E8-CF94-FD43-8D0E-7E4B278315B1}" destId="{938A9782-2B6B-8141-99DA-6568305E0C38}" srcOrd="0" destOrd="0" presId="urn:microsoft.com/office/officeart/2008/layout/HorizontalMultiLevelHierarchy#36"/>
    <dgm:cxn modelId="{53D07CAC-4DEB-A047-AC6E-1D29A482C4F6}" type="presParOf" srcId="{551EC4E6-AE1D-DD43-B7C4-D7EFBEA2E636}" destId="{7377E58F-198D-DE48-B3AF-2D2AF67C403D}" srcOrd="5" destOrd="0" presId="urn:microsoft.com/office/officeart/2008/layout/HorizontalMultiLevelHierarchy#36"/>
    <dgm:cxn modelId="{8BA8E08D-DA3E-A146-A287-C61A06BC20A3}" type="presParOf" srcId="{7377E58F-198D-DE48-B3AF-2D2AF67C403D}" destId="{1C998B4A-F8C8-5D49-862A-38B9C7611407}" srcOrd="0" destOrd="0" presId="urn:microsoft.com/office/officeart/2008/layout/HorizontalMultiLevelHierarchy#36"/>
    <dgm:cxn modelId="{3F7D5E8C-8795-CC49-A367-8EA08C5D9216}" type="presParOf" srcId="{7377E58F-198D-DE48-B3AF-2D2AF67C403D}" destId="{F9C8551A-E3F5-1A41-9D81-BA411262A93F}" srcOrd="1" destOrd="0" presId="urn:microsoft.com/office/officeart/2008/layout/HorizontalMultiLevelHierarchy#3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36" loCatId="" qsTypeId="urn:microsoft.com/office/officeart/2005/8/quickstyle/simple5#35" qsCatId="simple" csTypeId="urn:microsoft.com/office/officeart/2005/8/colors/accent0_1#35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9CCF9A0B-846D-E145-B85B-49D1E86D5B4A}" type="presOf" srcId="{DD5BF61D-B843-C744-B9A9-3312A1287EF4}" destId="{C852AF5D-E3CA-F844-B775-08DD6E6FB940}" srcOrd="0" destOrd="0" presId="urn:microsoft.com/office/officeart/2008/layout/HorizontalMultiLevelHierarchy#36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640AB21B-DD1E-EF48-A1C0-6A33C971F42B}" type="presOf" srcId="{BDC2CFA9-99C6-8347-9628-F8B57513FB8C}" destId="{93180932-306E-E545-95F9-2A5635FDC9F1}" srcOrd="0" destOrd="0" presId="urn:microsoft.com/office/officeart/2008/layout/HorizontalMultiLevelHierarchy#36"/>
    <dgm:cxn modelId="{6FD53927-764D-F046-83C7-27F4912AC496}" type="presOf" srcId="{CC08C8E7-D5AB-9C4F-A78B-4A8C57EB2D22}" destId="{7111AE39-B455-7C4D-91F4-9E37E3822D07}" srcOrd="0" destOrd="0" presId="urn:microsoft.com/office/officeart/2008/layout/HorizontalMultiLevelHierarchy#36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589AA432-68BF-694B-AF6D-5AD0BB91A0BC}" type="presOf" srcId="{45267C76-6276-B44A-878A-9D61B556EBD7}" destId="{938A9782-2B6B-8141-99DA-6568305E0C38}" srcOrd="1" destOrd="0" presId="urn:microsoft.com/office/officeart/2008/layout/HorizontalMultiLevelHierarchy#36"/>
    <dgm:cxn modelId="{DDC62156-3690-2C49-A713-008AEC9E3DFD}" type="presOf" srcId="{773FD5F0-F007-F148-886B-86E72F86266E}" destId="{D3E2E567-EC04-E743-9B8C-985408EA1058}" srcOrd="0" destOrd="0" presId="urn:microsoft.com/office/officeart/2008/layout/HorizontalMultiLevelHierarchy#36"/>
    <dgm:cxn modelId="{533BC15A-14A2-2745-AE9E-14B167859B22}" type="presOf" srcId="{BDC2CFA9-99C6-8347-9628-F8B57513FB8C}" destId="{7A2CD5A7-70D6-DE44-803D-0740544CB367}" srcOrd="1" destOrd="0" presId="urn:microsoft.com/office/officeart/2008/layout/HorizontalMultiLevelHierarchy#36"/>
    <dgm:cxn modelId="{E69DB669-0D8A-8D41-8FE5-6C92BA212C90}" type="presOf" srcId="{A73DCD64-89DF-3E4C-9543-0D417B51464E}" destId="{082A771F-69AF-7C4C-86CB-DF1CD8CB6581}" srcOrd="0" destOrd="0" presId="urn:microsoft.com/office/officeart/2008/layout/HorizontalMultiLevelHierarchy#36"/>
    <dgm:cxn modelId="{906A0C75-BD1B-4749-93DC-C4C5ED1FFC88}" type="presOf" srcId="{2EFE4671-8583-3540-9262-1FC578B666F4}" destId="{3013142F-A3C7-F746-853E-2CA8B540A8DE}" srcOrd="0" destOrd="0" presId="urn:microsoft.com/office/officeart/2008/layout/HorizontalMultiLevelHierarchy#36"/>
    <dgm:cxn modelId="{714D71E1-D1DE-214F-8967-FA78A516DDC6}" type="presOf" srcId="{A73DCD64-89DF-3E4C-9543-0D417B51464E}" destId="{F726EDD3-E670-9B47-8786-4F599884289D}" srcOrd="1" destOrd="0" presId="urn:microsoft.com/office/officeart/2008/layout/HorizontalMultiLevelHierarchy#36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692296F3-6594-404D-9E69-D6E8EA9F3EEB}" type="presOf" srcId="{9BA062DA-6B7A-FC4F-B1BB-7CC4C74C72CE}" destId="{1C998B4A-F8C8-5D49-862A-38B9C7611407}" srcOrd="0" destOrd="0" presId="urn:microsoft.com/office/officeart/2008/layout/HorizontalMultiLevelHierarchy#36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69C2DFD-C5EE-734C-A143-94EC23739FA4}" type="presOf" srcId="{45267C76-6276-B44A-878A-9D61B556EBD7}" destId="{1F2800E8-CF94-FD43-8D0E-7E4B278315B1}" srcOrd="0" destOrd="0" presId="urn:microsoft.com/office/officeart/2008/layout/HorizontalMultiLevelHierarchy#36"/>
    <dgm:cxn modelId="{E73136B4-1E4B-8146-AF80-5EBA3F1368C3}" type="presParOf" srcId="{3013142F-A3C7-F746-853E-2CA8B540A8DE}" destId="{B764B132-0961-414E-B6FA-FB0C6C1C6CED}" srcOrd="0" destOrd="0" presId="urn:microsoft.com/office/officeart/2008/layout/HorizontalMultiLevelHierarchy#36"/>
    <dgm:cxn modelId="{B2880357-B60E-BD46-A733-F291323A96E2}" type="presParOf" srcId="{B764B132-0961-414E-B6FA-FB0C6C1C6CED}" destId="{7111AE39-B455-7C4D-91F4-9E37E3822D07}" srcOrd="0" destOrd="0" presId="urn:microsoft.com/office/officeart/2008/layout/HorizontalMultiLevelHierarchy#36"/>
    <dgm:cxn modelId="{E1C779D5-2B81-A540-9CE1-94C9DD9D8A60}" type="presParOf" srcId="{B764B132-0961-414E-B6FA-FB0C6C1C6CED}" destId="{551EC4E6-AE1D-DD43-B7C4-D7EFBEA2E636}" srcOrd="1" destOrd="0" presId="urn:microsoft.com/office/officeart/2008/layout/HorizontalMultiLevelHierarchy#36"/>
    <dgm:cxn modelId="{21B15297-EB00-314E-916A-BD8CFD500CA5}" type="presParOf" srcId="{551EC4E6-AE1D-DD43-B7C4-D7EFBEA2E636}" destId="{082A771F-69AF-7C4C-86CB-DF1CD8CB6581}" srcOrd="0" destOrd="0" presId="urn:microsoft.com/office/officeart/2008/layout/HorizontalMultiLevelHierarchy#36"/>
    <dgm:cxn modelId="{A7268C0B-A673-5747-A770-E4DE861AC2CA}" type="presParOf" srcId="{082A771F-69AF-7C4C-86CB-DF1CD8CB6581}" destId="{F726EDD3-E670-9B47-8786-4F599884289D}" srcOrd="0" destOrd="0" presId="urn:microsoft.com/office/officeart/2008/layout/HorizontalMultiLevelHierarchy#36"/>
    <dgm:cxn modelId="{4318C373-E26D-6743-9246-5D2D2F922419}" type="presParOf" srcId="{551EC4E6-AE1D-DD43-B7C4-D7EFBEA2E636}" destId="{7B40AE63-0EA3-0747-BCE5-5F3AB0355BF2}" srcOrd="1" destOrd="0" presId="urn:microsoft.com/office/officeart/2008/layout/HorizontalMultiLevelHierarchy#36"/>
    <dgm:cxn modelId="{BB604222-A9CE-5847-BEC7-C918F28A4598}" type="presParOf" srcId="{7B40AE63-0EA3-0747-BCE5-5F3AB0355BF2}" destId="{C852AF5D-E3CA-F844-B775-08DD6E6FB940}" srcOrd="0" destOrd="0" presId="urn:microsoft.com/office/officeart/2008/layout/HorizontalMultiLevelHierarchy#36"/>
    <dgm:cxn modelId="{DEB15A6F-6B07-FC49-A40F-8259D5D73DD8}" type="presParOf" srcId="{7B40AE63-0EA3-0747-BCE5-5F3AB0355BF2}" destId="{30463D07-8E7F-3146-97CE-76CE82648742}" srcOrd="1" destOrd="0" presId="urn:microsoft.com/office/officeart/2008/layout/HorizontalMultiLevelHierarchy#36"/>
    <dgm:cxn modelId="{668710BB-3E3A-0540-AB15-F160755E4349}" type="presParOf" srcId="{551EC4E6-AE1D-DD43-B7C4-D7EFBEA2E636}" destId="{93180932-306E-E545-95F9-2A5635FDC9F1}" srcOrd="2" destOrd="0" presId="urn:microsoft.com/office/officeart/2008/layout/HorizontalMultiLevelHierarchy#36"/>
    <dgm:cxn modelId="{874527CD-2747-EB4E-BECE-4D2342B87BDF}" type="presParOf" srcId="{93180932-306E-E545-95F9-2A5635FDC9F1}" destId="{7A2CD5A7-70D6-DE44-803D-0740544CB367}" srcOrd="0" destOrd="0" presId="urn:microsoft.com/office/officeart/2008/layout/HorizontalMultiLevelHierarchy#36"/>
    <dgm:cxn modelId="{DE9D9035-FAAC-2246-9A8D-FF9D52CFAFF0}" type="presParOf" srcId="{551EC4E6-AE1D-DD43-B7C4-D7EFBEA2E636}" destId="{A0C9905E-6DBF-7645-94A7-C4BCDADC46B9}" srcOrd="3" destOrd="0" presId="urn:microsoft.com/office/officeart/2008/layout/HorizontalMultiLevelHierarchy#36"/>
    <dgm:cxn modelId="{4B70AE42-2DED-C64A-B8F3-FF2EE86BAA0B}" type="presParOf" srcId="{A0C9905E-6DBF-7645-94A7-C4BCDADC46B9}" destId="{D3E2E567-EC04-E743-9B8C-985408EA1058}" srcOrd="0" destOrd="0" presId="urn:microsoft.com/office/officeart/2008/layout/HorizontalMultiLevelHierarchy#36"/>
    <dgm:cxn modelId="{9AB2D8A3-AE88-A84E-9441-DA5739B94476}" type="presParOf" srcId="{A0C9905E-6DBF-7645-94A7-C4BCDADC46B9}" destId="{1488A531-D252-B440-B1DA-4363F37F8970}" srcOrd="1" destOrd="0" presId="urn:microsoft.com/office/officeart/2008/layout/HorizontalMultiLevelHierarchy#36"/>
    <dgm:cxn modelId="{0E10760A-3409-464E-AF62-58136CD5C757}" type="presParOf" srcId="{551EC4E6-AE1D-DD43-B7C4-D7EFBEA2E636}" destId="{1F2800E8-CF94-FD43-8D0E-7E4B278315B1}" srcOrd="4" destOrd="0" presId="urn:microsoft.com/office/officeart/2008/layout/HorizontalMultiLevelHierarchy#36"/>
    <dgm:cxn modelId="{0E78DDE6-BEB5-D240-BBEA-7AC1459E723A}" type="presParOf" srcId="{1F2800E8-CF94-FD43-8D0E-7E4B278315B1}" destId="{938A9782-2B6B-8141-99DA-6568305E0C38}" srcOrd="0" destOrd="0" presId="urn:microsoft.com/office/officeart/2008/layout/HorizontalMultiLevelHierarchy#36"/>
    <dgm:cxn modelId="{53D07CAC-4DEB-A047-AC6E-1D29A482C4F6}" type="presParOf" srcId="{551EC4E6-AE1D-DD43-B7C4-D7EFBEA2E636}" destId="{7377E58F-198D-DE48-B3AF-2D2AF67C403D}" srcOrd="5" destOrd="0" presId="urn:microsoft.com/office/officeart/2008/layout/HorizontalMultiLevelHierarchy#36"/>
    <dgm:cxn modelId="{8BA8E08D-DA3E-A146-A287-C61A06BC20A3}" type="presParOf" srcId="{7377E58F-198D-DE48-B3AF-2D2AF67C403D}" destId="{1C998B4A-F8C8-5D49-862A-38B9C7611407}" srcOrd="0" destOrd="0" presId="urn:microsoft.com/office/officeart/2008/layout/HorizontalMultiLevelHierarchy#36"/>
    <dgm:cxn modelId="{3F7D5E8C-8795-CC49-A367-8EA08C5D9216}" type="presParOf" srcId="{7377E58F-198D-DE48-B3AF-2D2AF67C403D}" destId="{F9C8551A-E3F5-1A41-9D81-BA411262A93F}" srcOrd="1" destOrd="0" presId="urn:microsoft.com/office/officeart/2008/layout/HorizontalMultiLevelHierarchy#3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36" loCatId="" qsTypeId="urn:microsoft.com/office/officeart/2005/8/quickstyle/simple5#35" qsCatId="simple" csTypeId="urn:microsoft.com/office/officeart/2005/8/colors/accent0_1#35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9CCF9A0B-846D-E145-B85B-49D1E86D5B4A}" type="presOf" srcId="{DD5BF61D-B843-C744-B9A9-3312A1287EF4}" destId="{C852AF5D-E3CA-F844-B775-08DD6E6FB940}" srcOrd="0" destOrd="0" presId="urn:microsoft.com/office/officeart/2008/layout/HorizontalMultiLevelHierarchy#36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640AB21B-DD1E-EF48-A1C0-6A33C971F42B}" type="presOf" srcId="{BDC2CFA9-99C6-8347-9628-F8B57513FB8C}" destId="{93180932-306E-E545-95F9-2A5635FDC9F1}" srcOrd="0" destOrd="0" presId="urn:microsoft.com/office/officeart/2008/layout/HorizontalMultiLevelHierarchy#36"/>
    <dgm:cxn modelId="{6FD53927-764D-F046-83C7-27F4912AC496}" type="presOf" srcId="{CC08C8E7-D5AB-9C4F-A78B-4A8C57EB2D22}" destId="{7111AE39-B455-7C4D-91F4-9E37E3822D07}" srcOrd="0" destOrd="0" presId="urn:microsoft.com/office/officeart/2008/layout/HorizontalMultiLevelHierarchy#36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589AA432-68BF-694B-AF6D-5AD0BB91A0BC}" type="presOf" srcId="{45267C76-6276-B44A-878A-9D61B556EBD7}" destId="{938A9782-2B6B-8141-99DA-6568305E0C38}" srcOrd="1" destOrd="0" presId="urn:microsoft.com/office/officeart/2008/layout/HorizontalMultiLevelHierarchy#36"/>
    <dgm:cxn modelId="{DDC62156-3690-2C49-A713-008AEC9E3DFD}" type="presOf" srcId="{773FD5F0-F007-F148-886B-86E72F86266E}" destId="{D3E2E567-EC04-E743-9B8C-985408EA1058}" srcOrd="0" destOrd="0" presId="urn:microsoft.com/office/officeart/2008/layout/HorizontalMultiLevelHierarchy#36"/>
    <dgm:cxn modelId="{533BC15A-14A2-2745-AE9E-14B167859B22}" type="presOf" srcId="{BDC2CFA9-99C6-8347-9628-F8B57513FB8C}" destId="{7A2CD5A7-70D6-DE44-803D-0740544CB367}" srcOrd="1" destOrd="0" presId="urn:microsoft.com/office/officeart/2008/layout/HorizontalMultiLevelHierarchy#36"/>
    <dgm:cxn modelId="{E69DB669-0D8A-8D41-8FE5-6C92BA212C90}" type="presOf" srcId="{A73DCD64-89DF-3E4C-9543-0D417B51464E}" destId="{082A771F-69AF-7C4C-86CB-DF1CD8CB6581}" srcOrd="0" destOrd="0" presId="urn:microsoft.com/office/officeart/2008/layout/HorizontalMultiLevelHierarchy#36"/>
    <dgm:cxn modelId="{906A0C75-BD1B-4749-93DC-C4C5ED1FFC88}" type="presOf" srcId="{2EFE4671-8583-3540-9262-1FC578B666F4}" destId="{3013142F-A3C7-F746-853E-2CA8B540A8DE}" srcOrd="0" destOrd="0" presId="urn:microsoft.com/office/officeart/2008/layout/HorizontalMultiLevelHierarchy#36"/>
    <dgm:cxn modelId="{714D71E1-D1DE-214F-8967-FA78A516DDC6}" type="presOf" srcId="{A73DCD64-89DF-3E4C-9543-0D417B51464E}" destId="{F726EDD3-E670-9B47-8786-4F599884289D}" srcOrd="1" destOrd="0" presId="urn:microsoft.com/office/officeart/2008/layout/HorizontalMultiLevelHierarchy#36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692296F3-6594-404D-9E69-D6E8EA9F3EEB}" type="presOf" srcId="{9BA062DA-6B7A-FC4F-B1BB-7CC4C74C72CE}" destId="{1C998B4A-F8C8-5D49-862A-38B9C7611407}" srcOrd="0" destOrd="0" presId="urn:microsoft.com/office/officeart/2008/layout/HorizontalMultiLevelHierarchy#36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69C2DFD-C5EE-734C-A143-94EC23739FA4}" type="presOf" srcId="{45267C76-6276-B44A-878A-9D61B556EBD7}" destId="{1F2800E8-CF94-FD43-8D0E-7E4B278315B1}" srcOrd="0" destOrd="0" presId="urn:microsoft.com/office/officeart/2008/layout/HorizontalMultiLevelHierarchy#36"/>
    <dgm:cxn modelId="{E73136B4-1E4B-8146-AF80-5EBA3F1368C3}" type="presParOf" srcId="{3013142F-A3C7-F746-853E-2CA8B540A8DE}" destId="{B764B132-0961-414E-B6FA-FB0C6C1C6CED}" srcOrd="0" destOrd="0" presId="urn:microsoft.com/office/officeart/2008/layout/HorizontalMultiLevelHierarchy#36"/>
    <dgm:cxn modelId="{B2880357-B60E-BD46-A733-F291323A96E2}" type="presParOf" srcId="{B764B132-0961-414E-B6FA-FB0C6C1C6CED}" destId="{7111AE39-B455-7C4D-91F4-9E37E3822D07}" srcOrd="0" destOrd="0" presId="urn:microsoft.com/office/officeart/2008/layout/HorizontalMultiLevelHierarchy#36"/>
    <dgm:cxn modelId="{E1C779D5-2B81-A540-9CE1-94C9DD9D8A60}" type="presParOf" srcId="{B764B132-0961-414E-B6FA-FB0C6C1C6CED}" destId="{551EC4E6-AE1D-DD43-B7C4-D7EFBEA2E636}" srcOrd="1" destOrd="0" presId="urn:microsoft.com/office/officeart/2008/layout/HorizontalMultiLevelHierarchy#36"/>
    <dgm:cxn modelId="{21B15297-EB00-314E-916A-BD8CFD500CA5}" type="presParOf" srcId="{551EC4E6-AE1D-DD43-B7C4-D7EFBEA2E636}" destId="{082A771F-69AF-7C4C-86CB-DF1CD8CB6581}" srcOrd="0" destOrd="0" presId="urn:microsoft.com/office/officeart/2008/layout/HorizontalMultiLevelHierarchy#36"/>
    <dgm:cxn modelId="{A7268C0B-A673-5747-A770-E4DE861AC2CA}" type="presParOf" srcId="{082A771F-69AF-7C4C-86CB-DF1CD8CB6581}" destId="{F726EDD3-E670-9B47-8786-4F599884289D}" srcOrd="0" destOrd="0" presId="urn:microsoft.com/office/officeart/2008/layout/HorizontalMultiLevelHierarchy#36"/>
    <dgm:cxn modelId="{4318C373-E26D-6743-9246-5D2D2F922419}" type="presParOf" srcId="{551EC4E6-AE1D-DD43-B7C4-D7EFBEA2E636}" destId="{7B40AE63-0EA3-0747-BCE5-5F3AB0355BF2}" srcOrd="1" destOrd="0" presId="urn:microsoft.com/office/officeart/2008/layout/HorizontalMultiLevelHierarchy#36"/>
    <dgm:cxn modelId="{BB604222-A9CE-5847-BEC7-C918F28A4598}" type="presParOf" srcId="{7B40AE63-0EA3-0747-BCE5-5F3AB0355BF2}" destId="{C852AF5D-E3CA-F844-B775-08DD6E6FB940}" srcOrd="0" destOrd="0" presId="urn:microsoft.com/office/officeart/2008/layout/HorizontalMultiLevelHierarchy#36"/>
    <dgm:cxn modelId="{DEB15A6F-6B07-FC49-A40F-8259D5D73DD8}" type="presParOf" srcId="{7B40AE63-0EA3-0747-BCE5-5F3AB0355BF2}" destId="{30463D07-8E7F-3146-97CE-76CE82648742}" srcOrd="1" destOrd="0" presId="urn:microsoft.com/office/officeart/2008/layout/HorizontalMultiLevelHierarchy#36"/>
    <dgm:cxn modelId="{668710BB-3E3A-0540-AB15-F160755E4349}" type="presParOf" srcId="{551EC4E6-AE1D-DD43-B7C4-D7EFBEA2E636}" destId="{93180932-306E-E545-95F9-2A5635FDC9F1}" srcOrd="2" destOrd="0" presId="urn:microsoft.com/office/officeart/2008/layout/HorizontalMultiLevelHierarchy#36"/>
    <dgm:cxn modelId="{874527CD-2747-EB4E-BECE-4D2342B87BDF}" type="presParOf" srcId="{93180932-306E-E545-95F9-2A5635FDC9F1}" destId="{7A2CD5A7-70D6-DE44-803D-0740544CB367}" srcOrd="0" destOrd="0" presId="urn:microsoft.com/office/officeart/2008/layout/HorizontalMultiLevelHierarchy#36"/>
    <dgm:cxn modelId="{DE9D9035-FAAC-2246-9A8D-FF9D52CFAFF0}" type="presParOf" srcId="{551EC4E6-AE1D-DD43-B7C4-D7EFBEA2E636}" destId="{A0C9905E-6DBF-7645-94A7-C4BCDADC46B9}" srcOrd="3" destOrd="0" presId="urn:microsoft.com/office/officeart/2008/layout/HorizontalMultiLevelHierarchy#36"/>
    <dgm:cxn modelId="{4B70AE42-2DED-C64A-B8F3-FF2EE86BAA0B}" type="presParOf" srcId="{A0C9905E-6DBF-7645-94A7-C4BCDADC46B9}" destId="{D3E2E567-EC04-E743-9B8C-985408EA1058}" srcOrd="0" destOrd="0" presId="urn:microsoft.com/office/officeart/2008/layout/HorizontalMultiLevelHierarchy#36"/>
    <dgm:cxn modelId="{9AB2D8A3-AE88-A84E-9441-DA5739B94476}" type="presParOf" srcId="{A0C9905E-6DBF-7645-94A7-C4BCDADC46B9}" destId="{1488A531-D252-B440-B1DA-4363F37F8970}" srcOrd="1" destOrd="0" presId="urn:microsoft.com/office/officeart/2008/layout/HorizontalMultiLevelHierarchy#36"/>
    <dgm:cxn modelId="{0E10760A-3409-464E-AF62-58136CD5C757}" type="presParOf" srcId="{551EC4E6-AE1D-DD43-B7C4-D7EFBEA2E636}" destId="{1F2800E8-CF94-FD43-8D0E-7E4B278315B1}" srcOrd="4" destOrd="0" presId="urn:microsoft.com/office/officeart/2008/layout/HorizontalMultiLevelHierarchy#36"/>
    <dgm:cxn modelId="{0E78DDE6-BEB5-D240-BBEA-7AC1459E723A}" type="presParOf" srcId="{1F2800E8-CF94-FD43-8D0E-7E4B278315B1}" destId="{938A9782-2B6B-8141-99DA-6568305E0C38}" srcOrd="0" destOrd="0" presId="urn:microsoft.com/office/officeart/2008/layout/HorizontalMultiLevelHierarchy#36"/>
    <dgm:cxn modelId="{53D07CAC-4DEB-A047-AC6E-1D29A482C4F6}" type="presParOf" srcId="{551EC4E6-AE1D-DD43-B7C4-D7EFBEA2E636}" destId="{7377E58F-198D-DE48-B3AF-2D2AF67C403D}" srcOrd="5" destOrd="0" presId="urn:microsoft.com/office/officeart/2008/layout/HorizontalMultiLevelHierarchy#36"/>
    <dgm:cxn modelId="{8BA8E08D-DA3E-A146-A287-C61A06BC20A3}" type="presParOf" srcId="{7377E58F-198D-DE48-B3AF-2D2AF67C403D}" destId="{1C998B4A-F8C8-5D49-862A-38B9C7611407}" srcOrd="0" destOrd="0" presId="urn:microsoft.com/office/officeart/2008/layout/HorizontalMultiLevelHierarchy#36"/>
    <dgm:cxn modelId="{3F7D5E8C-8795-CC49-A367-8EA08C5D9216}" type="presParOf" srcId="{7377E58F-198D-DE48-B3AF-2D2AF67C403D}" destId="{F9C8551A-E3F5-1A41-9D81-BA411262A93F}" srcOrd="1" destOrd="0" presId="urn:microsoft.com/office/officeart/2008/layout/HorizontalMultiLevelHierarchy#3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4" loCatId="" qsTypeId="urn:microsoft.com/office/officeart/2005/8/quickstyle/simple5#3" qsCatId="simple" csTypeId="urn:microsoft.com/office/officeart/2005/8/colors/accent0_1#3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05C2805-A5CC-4E41-8641-45B91F679353}" type="presOf" srcId="{CC08C8E7-D5AB-9C4F-A78B-4A8C57EB2D22}" destId="{7111AE39-B455-7C4D-91F4-9E37E3822D07}" srcOrd="0" destOrd="0" presId="urn:microsoft.com/office/officeart/2008/layout/HorizontalMultiLevelHierarchy#4"/>
    <dgm:cxn modelId="{1A635B06-EA60-4548-9FE8-6320B8AC7382}" type="presOf" srcId="{9BA062DA-6B7A-FC4F-B1BB-7CC4C74C72CE}" destId="{1C998B4A-F8C8-5D49-862A-38B9C7611407}" srcOrd="0" destOrd="0" presId="urn:microsoft.com/office/officeart/2008/layout/HorizontalMultiLevelHierarchy#4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60E48644-3A04-3542-9BAA-DB6E968E7953}" type="presOf" srcId="{45267C76-6276-B44A-878A-9D61B556EBD7}" destId="{938A9782-2B6B-8141-99DA-6568305E0C38}" srcOrd="1" destOrd="0" presId="urn:microsoft.com/office/officeart/2008/layout/HorizontalMultiLevelHierarchy#4"/>
    <dgm:cxn modelId="{49A40967-645E-FD49-84AE-108BCEBCCEE4}" type="presOf" srcId="{DD5BF61D-B843-C744-B9A9-3312A1287EF4}" destId="{C852AF5D-E3CA-F844-B775-08DD6E6FB940}" srcOrd="0" destOrd="0" presId="urn:microsoft.com/office/officeart/2008/layout/HorizontalMultiLevelHierarchy#4"/>
    <dgm:cxn modelId="{2D484271-16A0-CA49-9E11-C35729176627}" type="presOf" srcId="{2EFE4671-8583-3540-9262-1FC578B666F4}" destId="{3013142F-A3C7-F746-853E-2CA8B540A8DE}" srcOrd="0" destOrd="0" presId="urn:microsoft.com/office/officeart/2008/layout/HorizontalMultiLevelHierarchy#4"/>
    <dgm:cxn modelId="{BDF06F71-BB77-D84B-98AB-99BBA2F2F1C9}" type="presOf" srcId="{BDC2CFA9-99C6-8347-9628-F8B57513FB8C}" destId="{7A2CD5A7-70D6-DE44-803D-0740544CB367}" srcOrd="1" destOrd="0" presId="urn:microsoft.com/office/officeart/2008/layout/HorizontalMultiLevelHierarchy#4"/>
    <dgm:cxn modelId="{069E1C72-6B57-1C46-B910-A31E4B2705D3}" type="presOf" srcId="{A73DCD64-89DF-3E4C-9543-0D417B51464E}" destId="{F726EDD3-E670-9B47-8786-4F599884289D}" srcOrd="1" destOrd="0" presId="urn:microsoft.com/office/officeart/2008/layout/HorizontalMultiLevelHierarchy#4"/>
    <dgm:cxn modelId="{685B9982-C200-3C4B-A49D-6710E61488B1}" type="presOf" srcId="{45267C76-6276-B44A-878A-9D61B556EBD7}" destId="{1F2800E8-CF94-FD43-8D0E-7E4B278315B1}" srcOrd="0" destOrd="0" presId="urn:microsoft.com/office/officeart/2008/layout/HorizontalMultiLevelHierarchy#4"/>
    <dgm:cxn modelId="{87D8EA83-3E5B-F64B-98D4-8AEAA14DEC5B}" type="presOf" srcId="{A73DCD64-89DF-3E4C-9543-0D417B51464E}" destId="{082A771F-69AF-7C4C-86CB-DF1CD8CB6581}" srcOrd="0" destOrd="0" presId="urn:microsoft.com/office/officeart/2008/layout/HorizontalMultiLevelHierarchy#4"/>
    <dgm:cxn modelId="{B6AD34B7-3A9E-6A41-861F-E963862917B1}" type="presOf" srcId="{773FD5F0-F007-F148-886B-86E72F86266E}" destId="{D3E2E567-EC04-E743-9B8C-985408EA1058}" srcOrd="0" destOrd="0" presId="urn:microsoft.com/office/officeart/2008/layout/HorizontalMultiLevelHierarchy#4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01BA98F6-86A5-B543-BB18-CE336D5A77CA}" type="presOf" srcId="{BDC2CFA9-99C6-8347-9628-F8B57513FB8C}" destId="{93180932-306E-E545-95F9-2A5635FDC9F1}" srcOrd="0" destOrd="0" presId="urn:microsoft.com/office/officeart/2008/layout/HorizontalMultiLevelHierarchy#4"/>
    <dgm:cxn modelId="{CD18B7BC-822F-4748-A4E2-8000BB760CB5}" type="presParOf" srcId="{3013142F-A3C7-F746-853E-2CA8B540A8DE}" destId="{B764B132-0961-414E-B6FA-FB0C6C1C6CED}" srcOrd="0" destOrd="0" presId="urn:microsoft.com/office/officeart/2008/layout/HorizontalMultiLevelHierarchy#4"/>
    <dgm:cxn modelId="{14CEF11A-FC7D-1D4D-8A94-76681808788E}" type="presParOf" srcId="{B764B132-0961-414E-B6FA-FB0C6C1C6CED}" destId="{7111AE39-B455-7C4D-91F4-9E37E3822D07}" srcOrd="0" destOrd="0" presId="urn:microsoft.com/office/officeart/2008/layout/HorizontalMultiLevelHierarchy#4"/>
    <dgm:cxn modelId="{3B1AF6E0-9B98-BB41-8A49-6956CDD63742}" type="presParOf" srcId="{B764B132-0961-414E-B6FA-FB0C6C1C6CED}" destId="{551EC4E6-AE1D-DD43-B7C4-D7EFBEA2E636}" srcOrd="1" destOrd="0" presId="urn:microsoft.com/office/officeart/2008/layout/HorizontalMultiLevelHierarchy#4"/>
    <dgm:cxn modelId="{43E5A833-5123-0B42-884E-1856196C4B6D}" type="presParOf" srcId="{551EC4E6-AE1D-DD43-B7C4-D7EFBEA2E636}" destId="{082A771F-69AF-7C4C-86CB-DF1CD8CB6581}" srcOrd="0" destOrd="0" presId="urn:microsoft.com/office/officeart/2008/layout/HorizontalMultiLevelHierarchy#4"/>
    <dgm:cxn modelId="{61B40900-320D-B246-A15A-4F4A28B0A657}" type="presParOf" srcId="{082A771F-69AF-7C4C-86CB-DF1CD8CB6581}" destId="{F726EDD3-E670-9B47-8786-4F599884289D}" srcOrd="0" destOrd="0" presId="urn:microsoft.com/office/officeart/2008/layout/HorizontalMultiLevelHierarchy#4"/>
    <dgm:cxn modelId="{15F1B4E3-EC97-0344-B378-BE6B9D0ACBF3}" type="presParOf" srcId="{551EC4E6-AE1D-DD43-B7C4-D7EFBEA2E636}" destId="{7B40AE63-0EA3-0747-BCE5-5F3AB0355BF2}" srcOrd="1" destOrd="0" presId="urn:microsoft.com/office/officeart/2008/layout/HorizontalMultiLevelHierarchy#4"/>
    <dgm:cxn modelId="{0E6759F9-0757-5E44-84E1-98FA86F95AAE}" type="presParOf" srcId="{7B40AE63-0EA3-0747-BCE5-5F3AB0355BF2}" destId="{C852AF5D-E3CA-F844-B775-08DD6E6FB940}" srcOrd="0" destOrd="0" presId="urn:microsoft.com/office/officeart/2008/layout/HorizontalMultiLevelHierarchy#4"/>
    <dgm:cxn modelId="{91480D3D-741F-3043-A45D-2EC2F410594E}" type="presParOf" srcId="{7B40AE63-0EA3-0747-BCE5-5F3AB0355BF2}" destId="{30463D07-8E7F-3146-97CE-76CE82648742}" srcOrd="1" destOrd="0" presId="urn:microsoft.com/office/officeart/2008/layout/HorizontalMultiLevelHierarchy#4"/>
    <dgm:cxn modelId="{345EE617-22B2-694E-8445-0205F66AE057}" type="presParOf" srcId="{551EC4E6-AE1D-DD43-B7C4-D7EFBEA2E636}" destId="{93180932-306E-E545-95F9-2A5635FDC9F1}" srcOrd="2" destOrd="0" presId="urn:microsoft.com/office/officeart/2008/layout/HorizontalMultiLevelHierarchy#4"/>
    <dgm:cxn modelId="{B8E8EE85-BFFE-9D49-824E-8D72BC8D2EFA}" type="presParOf" srcId="{93180932-306E-E545-95F9-2A5635FDC9F1}" destId="{7A2CD5A7-70D6-DE44-803D-0740544CB367}" srcOrd="0" destOrd="0" presId="urn:microsoft.com/office/officeart/2008/layout/HorizontalMultiLevelHierarchy#4"/>
    <dgm:cxn modelId="{4D2281F4-44A2-824B-B58E-D575F260DCA7}" type="presParOf" srcId="{551EC4E6-AE1D-DD43-B7C4-D7EFBEA2E636}" destId="{A0C9905E-6DBF-7645-94A7-C4BCDADC46B9}" srcOrd="3" destOrd="0" presId="urn:microsoft.com/office/officeart/2008/layout/HorizontalMultiLevelHierarchy#4"/>
    <dgm:cxn modelId="{5B931C6F-251B-C34E-BD71-9165A0123DEA}" type="presParOf" srcId="{A0C9905E-6DBF-7645-94A7-C4BCDADC46B9}" destId="{D3E2E567-EC04-E743-9B8C-985408EA1058}" srcOrd="0" destOrd="0" presId="urn:microsoft.com/office/officeart/2008/layout/HorizontalMultiLevelHierarchy#4"/>
    <dgm:cxn modelId="{0818B813-E3CE-2E4D-A801-661357806D9C}" type="presParOf" srcId="{A0C9905E-6DBF-7645-94A7-C4BCDADC46B9}" destId="{1488A531-D252-B440-B1DA-4363F37F8970}" srcOrd="1" destOrd="0" presId="urn:microsoft.com/office/officeart/2008/layout/HorizontalMultiLevelHierarchy#4"/>
    <dgm:cxn modelId="{4C9D733F-228B-F94B-95E3-DB20B7FE1773}" type="presParOf" srcId="{551EC4E6-AE1D-DD43-B7C4-D7EFBEA2E636}" destId="{1F2800E8-CF94-FD43-8D0E-7E4B278315B1}" srcOrd="4" destOrd="0" presId="urn:microsoft.com/office/officeart/2008/layout/HorizontalMultiLevelHierarchy#4"/>
    <dgm:cxn modelId="{28CF5793-776D-6642-BC96-B6086D5784B0}" type="presParOf" srcId="{1F2800E8-CF94-FD43-8D0E-7E4B278315B1}" destId="{938A9782-2B6B-8141-99DA-6568305E0C38}" srcOrd="0" destOrd="0" presId="urn:microsoft.com/office/officeart/2008/layout/HorizontalMultiLevelHierarchy#4"/>
    <dgm:cxn modelId="{119EB377-447D-7849-B09D-7193D27030D0}" type="presParOf" srcId="{551EC4E6-AE1D-DD43-B7C4-D7EFBEA2E636}" destId="{7377E58F-198D-DE48-B3AF-2D2AF67C403D}" srcOrd="5" destOrd="0" presId="urn:microsoft.com/office/officeart/2008/layout/HorizontalMultiLevelHierarchy#4"/>
    <dgm:cxn modelId="{DDA6D211-0741-5340-871D-10ABE9369C51}" type="presParOf" srcId="{7377E58F-198D-DE48-B3AF-2D2AF67C403D}" destId="{1C998B4A-F8C8-5D49-862A-38B9C7611407}" srcOrd="0" destOrd="0" presId="urn:microsoft.com/office/officeart/2008/layout/HorizontalMultiLevelHierarchy#4"/>
    <dgm:cxn modelId="{0AC1F905-2C9F-6143-B50B-98E84FA16FCC}" type="presParOf" srcId="{7377E58F-198D-DE48-B3AF-2D2AF67C403D}" destId="{F9C8551A-E3F5-1A41-9D81-BA411262A93F}" srcOrd="1" destOrd="0" presId="urn:microsoft.com/office/officeart/2008/layout/HorizontalMultiLevelHierarchy#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36" loCatId="" qsTypeId="urn:microsoft.com/office/officeart/2005/8/quickstyle/simple5#35" qsCatId="simple" csTypeId="urn:microsoft.com/office/officeart/2005/8/colors/accent0_1#35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8467DD07-5AAB-C441-ACF4-9230D8FFC1CF}" type="presOf" srcId="{45267C76-6276-B44A-878A-9D61B556EBD7}" destId="{938A9782-2B6B-8141-99DA-6568305E0C38}" srcOrd="1" destOrd="0" presId="urn:microsoft.com/office/officeart/2008/layout/HorizontalMultiLevelHierarchy#36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99E7673E-5FED-954F-966C-412894E81B61}" type="presOf" srcId="{A73DCD64-89DF-3E4C-9543-0D417B51464E}" destId="{F726EDD3-E670-9B47-8786-4F599884289D}" srcOrd="1" destOrd="0" presId="urn:microsoft.com/office/officeart/2008/layout/HorizontalMultiLevelHierarchy#36"/>
    <dgm:cxn modelId="{ACF23B50-488A-1E4F-A30A-EEFF0CBA3DE6}" type="presOf" srcId="{2EFE4671-8583-3540-9262-1FC578B666F4}" destId="{3013142F-A3C7-F746-853E-2CA8B540A8DE}" srcOrd="0" destOrd="0" presId="urn:microsoft.com/office/officeart/2008/layout/HorizontalMultiLevelHierarchy#36"/>
    <dgm:cxn modelId="{969D9159-E59B-954E-9D0F-6AE3E8A3C543}" type="presOf" srcId="{DD5BF61D-B843-C744-B9A9-3312A1287EF4}" destId="{C852AF5D-E3CA-F844-B775-08DD6E6FB940}" srcOrd="0" destOrd="0" presId="urn:microsoft.com/office/officeart/2008/layout/HorizontalMultiLevelHierarchy#36"/>
    <dgm:cxn modelId="{A628766F-A1E7-0E4A-B91E-1C0D5C178960}" type="presOf" srcId="{CC08C8E7-D5AB-9C4F-A78B-4A8C57EB2D22}" destId="{7111AE39-B455-7C4D-91F4-9E37E3822D07}" srcOrd="0" destOrd="0" presId="urn:microsoft.com/office/officeart/2008/layout/HorizontalMultiLevelHierarchy#36"/>
    <dgm:cxn modelId="{89657782-A7A1-8048-BCE1-6730CA90422A}" type="presOf" srcId="{BDC2CFA9-99C6-8347-9628-F8B57513FB8C}" destId="{7A2CD5A7-70D6-DE44-803D-0740544CB367}" srcOrd="1" destOrd="0" presId="urn:microsoft.com/office/officeart/2008/layout/HorizontalMultiLevelHierarchy#36"/>
    <dgm:cxn modelId="{9028D48A-6744-0548-9EBC-6B11B3A9FB61}" type="presOf" srcId="{A73DCD64-89DF-3E4C-9543-0D417B51464E}" destId="{082A771F-69AF-7C4C-86CB-DF1CD8CB6581}" srcOrd="0" destOrd="0" presId="urn:microsoft.com/office/officeart/2008/layout/HorizontalMultiLevelHierarchy#36"/>
    <dgm:cxn modelId="{B38A849B-8CF6-C54B-8722-8A04D83A3FCB}" type="presOf" srcId="{9BA062DA-6B7A-FC4F-B1BB-7CC4C74C72CE}" destId="{1C998B4A-F8C8-5D49-862A-38B9C7611407}" srcOrd="0" destOrd="0" presId="urn:microsoft.com/office/officeart/2008/layout/HorizontalMultiLevelHierarchy#36"/>
    <dgm:cxn modelId="{4357959B-115C-734F-BF73-A68B1E4D87DA}" type="presOf" srcId="{BDC2CFA9-99C6-8347-9628-F8B57513FB8C}" destId="{93180932-306E-E545-95F9-2A5635FDC9F1}" srcOrd="0" destOrd="0" presId="urn:microsoft.com/office/officeart/2008/layout/HorizontalMultiLevelHierarchy#36"/>
    <dgm:cxn modelId="{109C169C-8425-AA46-B05F-2C7EB56D7782}" type="presOf" srcId="{773FD5F0-F007-F148-886B-86E72F86266E}" destId="{D3E2E567-EC04-E743-9B8C-985408EA1058}" srcOrd="0" destOrd="0" presId="urn:microsoft.com/office/officeart/2008/layout/HorizontalMultiLevelHierarchy#36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3967DE5-B260-4148-8A78-B2A42B04E472}" type="presOf" srcId="{45267C76-6276-B44A-878A-9D61B556EBD7}" destId="{1F2800E8-CF94-FD43-8D0E-7E4B278315B1}" srcOrd="0" destOrd="0" presId="urn:microsoft.com/office/officeart/2008/layout/HorizontalMultiLevelHierarchy#36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9C5F5868-C44C-7D43-B739-8F4725DABBAB}" type="presParOf" srcId="{3013142F-A3C7-F746-853E-2CA8B540A8DE}" destId="{B764B132-0961-414E-B6FA-FB0C6C1C6CED}" srcOrd="0" destOrd="0" presId="urn:microsoft.com/office/officeart/2008/layout/HorizontalMultiLevelHierarchy#36"/>
    <dgm:cxn modelId="{40C6A4E2-979F-5344-AA0E-27B2E6FEDC8B}" type="presParOf" srcId="{B764B132-0961-414E-B6FA-FB0C6C1C6CED}" destId="{7111AE39-B455-7C4D-91F4-9E37E3822D07}" srcOrd="0" destOrd="0" presId="urn:microsoft.com/office/officeart/2008/layout/HorizontalMultiLevelHierarchy#36"/>
    <dgm:cxn modelId="{B8837403-98B4-4A4F-9821-DBFCFD250E11}" type="presParOf" srcId="{B764B132-0961-414E-B6FA-FB0C6C1C6CED}" destId="{551EC4E6-AE1D-DD43-B7C4-D7EFBEA2E636}" srcOrd="1" destOrd="0" presId="urn:microsoft.com/office/officeart/2008/layout/HorizontalMultiLevelHierarchy#36"/>
    <dgm:cxn modelId="{ADFD700C-BD0A-5441-AB2F-F50D4184937E}" type="presParOf" srcId="{551EC4E6-AE1D-DD43-B7C4-D7EFBEA2E636}" destId="{082A771F-69AF-7C4C-86CB-DF1CD8CB6581}" srcOrd="0" destOrd="0" presId="urn:microsoft.com/office/officeart/2008/layout/HorizontalMultiLevelHierarchy#36"/>
    <dgm:cxn modelId="{F6E3B328-205E-9C45-AC70-B5F706715225}" type="presParOf" srcId="{082A771F-69AF-7C4C-86CB-DF1CD8CB6581}" destId="{F726EDD3-E670-9B47-8786-4F599884289D}" srcOrd="0" destOrd="0" presId="urn:microsoft.com/office/officeart/2008/layout/HorizontalMultiLevelHierarchy#36"/>
    <dgm:cxn modelId="{F1E073BE-8E02-344D-A519-57B88189D710}" type="presParOf" srcId="{551EC4E6-AE1D-DD43-B7C4-D7EFBEA2E636}" destId="{7B40AE63-0EA3-0747-BCE5-5F3AB0355BF2}" srcOrd="1" destOrd="0" presId="urn:microsoft.com/office/officeart/2008/layout/HorizontalMultiLevelHierarchy#36"/>
    <dgm:cxn modelId="{2B0E773F-6F54-364F-A2F2-F461A5853438}" type="presParOf" srcId="{7B40AE63-0EA3-0747-BCE5-5F3AB0355BF2}" destId="{C852AF5D-E3CA-F844-B775-08DD6E6FB940}" srcOrd="0" destOrd="0" presId="urn:microsoft.com/office/officeart/2008/layout/HorizontalMultiLevelHierarchy#36"/>
    <dgm:cxn modelId="{3FD279D1-FC3A-CE4A-A764-64BE89B7170F}" type="presParOf" srcId="{7B40AE63-0EA3-0747-BCE5-5F3AB0355BF2}" destId="{30463D07-8E7F-3146-97CE-76CE82648742}" srcOrd="1" destOrd="0" presId="urn:microsoft.com/office/officeart/2008/layout/HorizontalMultiLevelHierarchy#36"/>
    <dgm:cxn modelId="{9483A725-65CC-1241-A286-AD488128BE04}" type="presParOf" srcId="{551EC4E6-AE1D-DD43-B7C4-D7EFBEA2E636}" destId="{93180932-306E-E545-95F9-2A5635FDC9F1}" srcOrd="2" destOrd="0" presId="urn:microsoft.com/office/officeart/2008/layout/HorizontalMultiLevelHierarchy#36"/>
    <dgm:cxn modelId="{4277D0BC-F7E4-4B48-85F2-C2E20E84FE45}" type="presParOf" srcId="{93180932-306E-E545-95F9-2A5635FDC9F1}" destId="{7A2CD5A7-70D6-DE44-803D-0740544CB367}" srcOrd="0" destOrd="0" presId="urn:microsoft.com/office/officeart/2008/layout/HorizontalMultiLevelHierarchy#36"/>
    <dgm:cxn modelId="{9DE4C40A-CA41-784D-AF93-C96EFF56A39E}" type="presParOf" srcId="{551EC4E6-AE1D-DD43-B7C4-D7EFBEA2E636}" destId="{A0C9905E-6DBF-7645-94A7-C4BCDADC46B9}" srcOrd="3" destOrd="0" presId="urn:microsoft.com/office/officeart/2008/layout/HorizontalMultiLevelHierarchy#36"/>
    <dgm:cxn modelId="{42173080-5311-7A4D-9828-8B081961E13F}" type="presParOf" srcId="{A0C9905E-6DBF-7645-94A7-C4BCDADC46B9}" destId="{D3E2E567-EC04-E743-9B8C-985408EA1058}" srcOrd="0" destOrd="0" presId="urn:microsoft.com/office/officeart/2008/layout/HorizontalMultiLevelHierarchy#36"/>
    <dgm:cxn modelId="{244743BD-B3FF-5D40-A92D-A8ECD6B85550}" type="presParOf" srcId="{A0C9905E-6DBF-7645-94A7-C4BCDADC46B9}" destId="{1488A531-D252-B440-B1DA-4363F37F8970}" srcOrd="1" destOrd="0" presId="urn:microsoft.com/office/officeart/2008/layout/HorizontalMultiLevelHierarchy#36"/>
    <dgm:cxn modelId="{F9411CCB-EAD7-3947-95A9-7F391B00181E}" type="presParOf" srcId="{551EC4E6-AE1D-DD43-B7C4-D7EFBEA2E636}" destId="{1F2800E8-CF94-FD43-8D0E-7E4B278315B1}" srcOrd="4" destOrd="0" presId="urn:microsoft.com/office/officeart/2008/layout/HorizontalMultiLevelHierarchy#36"/>
    <dgm:cxn modelId="{63D6933D-931D-6440-A7E6-5F64118F1E4C}" type="presParOf" srcId="{1F2800E8-CF94-FD43-8D0E-7E4B278315B1}" destId="{938A9782-2B6B-8141-99DA-6568305E0C38}" srcOrd="0" destOrd="0" presId="urn:microsoft.com/office/officeart/2008/layout/HorizontalMultiLevelHierarchy#36"/>
    <dgm:cxn modelId="{957037A6-27DA-274B-A7CD-11916608EB3A}" type="presParOf" srcId="{551EC4E6-AE1D-DD43-B7C4-D7EFBEA2E636}" destId="{7377E58F-198D-DE48-B3AF-2D2AF67C403D}" srcOrd="5" destOrd="0" presId="urn:microsoft.com/office/officeart/2008/layout/HorizontalMultiLevelHierarchy#36"/>
    <dgm:cxn modelId="{FCCAEA92-8CD5-AB4E-8AB7-4D44249E40C1}" type="presParOf" srcId="{7377E58F-198D-DE48-B3AF-2D2AF67C403D}" destId="{1C998B4A-F8C8-5D49-862A-38B9C7611407}" srcOrd="0" destOrd="0" presId="urn:microsoft.com/office/officeart/2008/layout/HorizontalMultiLevelHierarchy#36"/>
    <dgm:cxn modelId="{A042FBA0-11E7-8F4D-AF56-516480E3B52A}" type="presParOf" srcId="{7377E58F-198D-DE48-B3AF-2D2AF67C403D}" destId="{F9C8551A-E3F5-1A41-9D81-BA411262A93F}" srcOrd="1" destOrd="0" presId="urn:microsoft.com/office/officeart/2008/layout/HorizontalMultiLevelHierarchy#3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37" loCatId="" qsTypeId="urn:microsoft.com/office/officeart/2005/8/quickstyle/simple5#36" qsCatId="simple" csTypeId="urn:microsoft.com/office/officeart/2005/8/colors/accent0_1#36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452D740B-0855-254F-939C-250521027A30}" type="presOf" srcId="{45267C76-6276-B44A-878A-9D61B556EBD7}" destId="{1F2800E8-CF94-FD43-8D0E-7E4B278315B1}" srcOrd="0" destOrd="0" presId="urn:microsoft.com/office/officeart/2008/layout/HorizontalMultiLevelHierarchy#37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966A512D-D321-764F-B0A3-D4AA3EAF9994}" type="presOf" srcId="{CC08C8E7-D5AB-9C4F-A78B-4A8C57EB2D22}" destId="{7111AE39-B455-7C4D-91F4-9E37E3822D07}" srcOrd="0" destOrd="0" presId="urn:microsoft.com/office/officeart/2008/layout/HorizontalMultiLevelHierarchy#37"/>
    <dgm:cxn modelId="{CF26F75B-57B1-2346-811E-8B27C3D57D90}" type="presOf" srcId="{45267C76-6276-B44A-878A-9D61B556EBD7}" destId="{938A9782-2B6B-8141-99DA-6568305E0C38}" srcOrd="1" destOrd="0" presId="urn:microsoft.com/office/officeart/2008/layout/HorizontalMultiLevelHierarchy#37"/>
    <dgm:cxn modelId="{6C724073-5C32-D645-8BD7-3E95B0DBBC7D}" type="presOf" srcId="{BDC2CFA9-99C6-8347-9628-F8B57513FB8C}" destId="{93180932-306E-E545-95F9-2A5635FDC9F1}" srcOrd="0" destOrd="0" presId="urn:microsoft.com/office/officeart/2008/layout/HorizontalMultiLevelHierarchy#37"/>
    <dgm:cxn modelId="{19121C92-C12A-BA40-9F14-749ABB0E4E0B}" type="presOf" srcId="{DD5BF61D-B843-C744-B9A9-3312A1287EF4}" destId="{C852AF5D-E3CA-F844-B775-08DD6E6FB940}" srcOrd="0" destOrd="0" presId="urn:microsoft.com/office/officeart/2008/layout/HorizontalMultiLevelHierarchy#37"/>
    <dgm:cxn modelId="{F813DA95-BE0B-7B44-AB24-3F6A8E01875F}" type="presOf" srcId="{773FD5F0-F007-F148-886B-86E72F86266E}" destId="{D3E2E567-EC04-E743-9B8C-985408EA1058}" srcOrd="0" destOrd="0" presId="urn:microsoft.com/office/officeart/2008/layout/HorizontalMultiLevelHierarchy#37"/>
    <dgm:cxn modelId="{D2C8B5B0-CBDB-FE41-AE86-BD378BB15D8F}" type="presOf" srcId="{A73DCD64-89DF-3E4C-9543-0D417B51464E}" destId="{082A771F-69AF-7C4C-86CB-DF1CD8CB6581}" srcOrd="0" destOrd="0" presId="urn:microsoft.com/office/officeart/2008/layout/HorizontalMultiLevelHierarchy#37"/>
    <dgm:cxn modelId="{FB3380BC-7642-E349-A1DF-05B6A500FB69}" type="presOf" srcId="{2EFE4671-8583-3540-9262-1FC578B666F4}" destId="{3013142F-A3C7-F746-853E-2CA8B540A8DE}" srcOrd="0" destOrd="0" presId="urn:microsoft.com/office/officeart/2008/layout/HorizontalMultiLevelHierarchy#37"/>
    <dgm:cxn modelId="{9D4352BD-39C6-9940-B869-1BCDDB6E5350}" type="presOf" srcId="{BDC2CFA9-99C6-8347-9628-F8B57513FB8C}" destId="{7A2CD5A7-70D6-DE44-803D-0740544CB367}" srcOrd="1" destOrd="0" presId="urn:microsoft.com/office/officeart/2008/layout/HorizontalMultiLevelHierarchy#37"/>
    <dgm:cxn modelId="{13DF36BE-687D-8347-883F-AE9647714924}" type="presOf" srcId="{9BA062DA-6B7A-FC4F-B1BB-7CC4C74C72CE}" destId="{1C998B4A-F8C8-5D49-862A-38B9C7611407}" srcOrd="0" destOrd="0" presId="urn:microsoft.com/office/officeart/2008/layout/HorizontalMultiLevelHierarchy#37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0381E9F2-700E-F148-A967-D824813790D8}" type="presOf" srcId="{A73DCD64-89DF-3E4C-9543-0D417B51464E}" destId="{F726EDD3-E670-9B47-8786-4F599884289D}" srcOrd="1" destOrd="0" presId="urn:microsoft.com/office/officeart/2008/layout/HorizontalMultiLevelHierarchy#37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AB2AE036-C29B-0745-8ED2-73BEB4FF2B76}" type="presParOf" srcId="{3013142F-A3C7-F746-853E-2CA8B540A8DE}" destId="{B764B132-0961-414E-B6FA-FB0C6C1C6CED}" srcOrd="0" destOrd="0" presId="urn:microsoft.com/office/officeart/2008/layout/HorizontalMultiLevelHierarchy#37"/>
    <dgm:cxn modelId="{EE154E65-709B-A94D-BCE8-427BB0BF38A8}" type="presParOf" srcId="{B764B132-0961-414E-B6FA-FB0C6C1C6CED}" destId="{7111AE39-B455-7C4D-91F4-9E37E3822D07}" srcOrd="0" destOrd="0" presId="urn:microsoft.com/office/officeart/2008/layout/HorizontalMultiLevelHierarchy#37"/>
    <dgm:cxn modelId="{6C838B8D-0AA1-AD47-8BDD-C8977AADCA04}" type="presParOf" srcId="{B764B132-0961-414E-B6FA-FB0C6C1C6CED}" destId="{551EC4E6-AE1D-DD43-B7C4-D7EFBEA2E636}" srcOrd="1" destOrd="0" presId="urn:microsoft.com/office/officeart/2008/layout/HorizontalMultiLevelHierarchy#37"/>
    <dgm:cxn modelId="{F9FA0931-06FC-5E41-B149-46516D1D8BA8}" type="presParOf" srcId="{551EC4E6-AE1D-DD43-B7C4-D7EFBEA2E636}" destId="{082A771F-69AF-7C4C-86CB-DF1CD8CB6581}" srcOrd="0" destOrd="0" presId="urn:microsoft.com/office/officeart/2008/layout/HorizontalMultiLevelHierarchy#37"/>
    <dgm:cxn modelId="{D508242A-70A0-734C-8F7F-1E2222EA409E}" type="presParOf" srcId="{082A771F-69AF-7C4C-86CB-DF1CD8CB6581}" destId="{F726EDD3-E670-9B47-8786-4F599884289D}" srcOrd="0" destOrd="0" presId="urn:microsoft.com/office/officeart/2008/layout/HorizontalMultiLevelHierarchy#37"/>
    <dgm:cxn modelId="{7444EDF5-0BC9-F349-8750-58DD65202D0B}" type="presParOf" srcId="{551EC4E6-AE1D-DD43-B7C4-D7EFBEA2E636}" destId="{7B40AE63-0EA3-0747-BCE5-5F3AB0355BF2}" srcOrd="1" destOrd="0" presId="urn:microsoft.com/office/officeart/2008/layout/HorizontalMultiLevelHierarchy#37"/>
    <dgm:cxn modelId="{20385C6A-CA79-5F46-9BC6-FAA05B3B6EE4}" type="presParOf" srcId="{7B40AE63-0EA3-0747-BCE5-5F3AB0355BF2}" destId="{C852AF5D-E3CA-F844-B775-08DD6E6FB940}" srcOrd="0" destOrd="0" presId="urn:microsoft.com/office/officeart/2008/layout/HorizontalMultiLevelHierarchy#37"/>
    <dgm:cxn modelId="{38CB60B6-2690-314E-8BA3-AB1904FC8EAA}" type="presParOf" srcId="{7B40AE63-0EA3-0747-BCE5-5F3AB0355BF2}" destId="{30463D07-8E7F-3146-97CE-76CE82648742}" srcOrd="1" destOrd="0" presId="urn:microsoft.com/office/officeart/2008/layout/HorizontalMultiLevelHierarchy#37"/>
    <dgm:cxn modelId="{0E08ACF6-EE0E-3E40-A5B4-CAB40AA8903D}" type="presParOf" srcId="{551EC4E6-AE1D-DD43-B7C4-D7EFBEA2E636}" destId="{93180932-306E-E545-95F9-2A5635FDC9F1}" srcOrd="2" destOrd="0" presId="urn:microsoft.com/office/officeart/2008/layout/HorizontalMultiLevelHierarchy#37"/>
    <dgm:cxn modelId="{876BDFB5-1D20-A442-8136-3833D03AE269}" type="presParOf" srcId="{93180932-306E-E545-95F9-2A5635FDC9F1}" destId="{7A2CD5A7-70D6-DE44-803D-0740544CB367}" srcOrd="0" destOrd="0" presId="urn:microsoft.com/office/officeart/2008/layout/HorizontalMultiLevelHierarchy#37"/>
    <dgm:cxn modelId="{84D7EF5C-753F-E345-864B-7662AE072B15}" type="presParOf" srcId="{551EC4E6-AE1D-DD43-B7C4-D7EFBEA2E636}" destId="{A0C9905E-6DBF-7645-94A7-C4BCDADC46B9}" srcOrd="3" destOrd="0" presId="urn:microsoft.com/office/officeart/2008/layout/HorizontalMultiLevelHierarchy#37"/>
    <dgm:cxn modelId="{13A3CB15-C843-524B-88EC-B5D572590211}" type="presParOf" srcId="{A0C9905E-6DBF-7645-94A7-C4BCDADC46B9}" destId="{D3E2E567-EC04-E743-9B8C-985408EA1058}" srcOrd="0" destOrd="0" presId="urn:microsoft.com/office/officeart/2008/layout/HorizontalMultiLevelHierarchy#37"/>
    <dgm:cxn modelId="{AFEC5019-68C3-3149-87D5-B21BBA52F362}" type="presParOf" srcId="{A0C9905E-6DBF-7645-94A7-C4BCDADC46B9}" destId="{1488A531-D252-B440-B1DA-4363F37F8970}" srcOrd="1" destOrd="0" presId="urn:microsoft.com/office/officeart/2008/layout/HorizontalMultiLevelHierarchy#37"/>
    <dgm:cxn modelId="{66B21647-FAE5-D249-9774-B5498C94CA3E}" type="presParOf" srcId="{551EC4E6-AE1D-DD43-B7C4-D7EFBEA2E636}" destId="{1F2800E8-CF94-FD43-8D0E-7E4B278315B1}" srcOrd="4" destOrd="0" presId="urn:microsoft.com/office/officeart/2008/layout/HorizontalMultiLevelHierarchy#37"/>
    <dgm:cxn modelId="{64A11B85-FF21-E648-86F9-5867F22FCE0F}" type="presParOf" srcId="{1F2800E8-CF94-FD43-8D0E-7E4B278315B1}" destId="{938A9782-2B6B-8141-99DA-6568305E0C38}" srcOrd="0" destOrd="0" presId="urn:microsoft.com/office/officeart/2008/layout/HorizontalMultiLevelHierarchy#37"/>
    <dgm:cxn modelId="{2B3F02B9-0BEF-FF41-8996-5FA059722175}" type="presParOf" srcId="{551EC4E6-AE1D-DD43-B7C4-D7EFBEA2E636}" destId="{7377E58F-198D-DE48-B3AF-2D2AF67C403D}" srcOrd="5" destOrd="0" presId="urn:microsoft.com/office/officeart/2008/layout/HorizontalMultiLevelHierarchy#37"/>
    <dgm:cxn modelId="{53A0D1EF-ACE2-D24B-82C2-0F9B4454197C}" type="presParOf" srcId="{7377E58F-198D-DE48-B3AF-2D2AF67C403D}" destId="{1C998B4A-F8C8-5D49-862A-38B9C7611407}" srcOrd="0" destOrd="0" presId="urn:microsoft.com/office/officeart/2008/layout/HorizontalMultiLevelHierarchy#37"/>
    <dgm:cxn modelId="{BFD900AD-030C-184B-BFE2-5D89AADDFCED}" type="presParOf" srcId="{7377E58F-198D-DE48-B3AF-2D2AF67C403D}" destId="{F9C8551A-E3F5-1A41-9D81-BA411262A93F}" srcOrd="1" destOrd="0" presId="urn:microsoft.com/office/officeart/2008/layout/HorizontalMultiLevelHierarchy#3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37" loCatId="" qsTypeId="urn:microsoft.com/office/officeart/2005/8/quickstyle/simple5#36" qsCatId="simple" csTypeId="urn:microsoft.com/office/officeart/2005/8/colors/accent0_1#36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36CB160C-7321-6140-AF47-94CB0F392AD1}" type="presOf" srcId="{BDC2CFA9-99C6-8347-9628-F8B57513FB8C}" destId="{93180932-306E-E545-95F9-2A5635FDC9F1}" srcOrd="0" destOrd="0" presId="urn:microsoft.com/office/officeart/2008/layout/HorizontalMultiLevelHierarchy#37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2DF5F412-FE88-7843-A966-FE33BEB006F6}" type="presOf" srcId="{45267C76-6276-B44A-878A-9D61B556EBD7}" destId="{1F2800E8-CF94-FD43-8D0E-7E4B278315B1}" srcOrd="0" destOrd="0" presId="urn:microsoft.com/office/officeart/2008/layout/HorizontalMultiLevelHierarchy#37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0288A72C-D935-C14B-AE9D-3A16534578CF}" type="presOf" srcId="{2EFE4671-8583-3540-9262-1FC578B666F4}" destId="{3013142F-A3C7-F746-853E-2CA8B540A8DE}" srcOrd="0" destOrd="0" presId="urn:microsoft.com/office/officeart/2008/layout/HorizontalMultiLevelHierarchy#37"/>
    <dgm:cxn modelId="{438EBF2D-14D6-3D44-80CC-7E91D8AC2F97}" type="presOf" srcId="{45267C76-6276-B44A-878A-9D61B556EBD7}" destId="{938A9782-2B6B-8141-99DA-6568305E0C38}" srcOrd="1" destOrd="0" presId="urn:microsoft.com/office/officeart/2008/layout/HorizontalMultiLevelHierarchy#37"/>
    <dgm:cxn modelId="{D179F932-3331-8548-9F40-269DC30E89C6}" type="presOf" srcId="{DD5BF61D-B843-C744-B9A9-3312A1287EF4}" destId="{C852AF5D-E3CA-F844-B775-08DD6E6FB940}" srcOrd="0" destOrd="0" presId="urn:microsoft.com/office/officeart/2008/layout/HorizontalMultiLevelHierarchy#37"/>
    <dgm:cxn modelId="{586F7E75-B277-0340-8883-19BDF29513B0}" type="presOf" srcId="{9BA062DA-6B7A-FC4F-B1BB-7CC4C74C72CE}" destId="{1C998B4A-F8C8-5D49-862A-38B9C7611407}" srcOrd="0" destOrd="0" presId="urn:microsoft.com/office/officeart/2008/layout/HorizontalMultiLevelHierarchy#37"/>
    <dgm:cxn modelId="{4549558F-65AD-ED4C-AA4F-CACD9F8EC673}" type="presOf" srcId="{CC08C8E7-D5AB-9C4F-A78B-4A8C57EB2D22}" destId="{7111AE39-B455-7C4D-91F4-9E37E3822D07}" srcOrd="0" destOrd="0" presId="urn:microsoft.com/office/officeart/2008/layout/HorizontalMultiLevelHierarchy#37"/>
    <dgm:cxn modelId="{F0BA59AA-567C-0242-8DD1-95B14114CB44}" type="presOf" srcId="{BDC2CFA9-99C6-8347-9628-F8B57513FB8C}" destId="{7A2CD5A7-70D6-DE44-803D-0740544CB367}" srcOrd="1" destOrd="0" presId="urn:microsoft.com/office/officeart/2008/layout/HorizontalMultiLevelHierarchy#37"/>
    <dgm:cxn modelId="{5AB803B9-18A6-374F-B6FF-AD7322EEB4A9}" type="presOf" srcId="{773FD5F0-F007-F148-886B-86E72F86266E}" destId="{D3E2E567-EC04-E743-9B8C-985408EA1058}" srcOrd="0" destOrd="0" presId="urn:microsoft.com/office/officeart/2008/layout/HorizontalMultiLevelHierarchy#37"/>
    <dgm:cxn modelId="{72665DC7-EB1F-EF4B-9769-776F2C8BA616}" type="presOf" srcId="{A73DCD64-89DF-3E4C-9543-0D417B51464E}" destId="{F726EDD3-E670-9B47-8786-4F599884289D}" srcOrd="1" destOrd="0" presId="urn:microsoft.com/office/officeart/2008/layout/HorizontalMultiLevelHierarchy#37"/>
    <dgm:cxn modelId="{D2D01EC8-3186-AF48-A257-A9BB370DDB3D}" type="presOf" srcId="{A73DCD64-89DF-3E4C-9543-0D417B51464E}" destId="{082A771F-69AF-7C4C-86CB-DF1CD8CB6581}" srcOrd="0" destOrd="0" presId="urn:microsoft.com/office/officeart/2008/layout/HorizontalMultiLevelHierarchy#37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1F44FF46-E498-B548-B90A-C6C8D97805EA}" type="presParOf" srcId="{3013142F-A3C7-F746-853E-2CA8B540A8DE}" destId="{B764B132-0961-414E-B6FA-FB0C6C1C6CED}" srcOrd="0" destOrd="0" presId="urn:microsoft.com/office/officeart/2008/layout/HorizontalMultiLevelHierarchy#37"/>
    <dgm:cxn modelId="{9D9EE86F-A854-4C43-8A87-B21BDD75888B}" type="presParOf" srcId="{B764B132-0961-414E-B6FA-FB0C6C1C6CED}" destId="{7111AE39-B455-7C4D-91F4-9E37E3822D07}" srcOrd="0" destOrd="0" presId="urn:microsoft.com/office/officeart/2008/layout/HorizontalMultiLevelHierarchy#37"/>
    <dgm:cxn modelId="{A9296CC9-33A3-B44E-B9CE-750328524C35}" type="presParOf" srcId="{B764B132-0961-414E-B6FA-FB0C6C1C6CED}" destId="{551EC4E6-AE1D-DD43-B7C4-D7EFBEA2E636}" srcOrd="1" destOrd="0" presId="urn:microsoft.com/office/officeart/2008/layout/HorizontalMultiLevelHierarchy#37"/>
    <dgm:cxn modelId="{2DAD985A-D9ED-D64D-ADDF-CB1EE14123A4}" type="presParOf" srcId="{551EC4E6-AE1D-DD43-B7C4-D7EFBEA2E636}" destId="{082A771F-69AF-7C4C-86CB-DF1CD8CB6581}" srcOrd="0" destOrd="0" presId="urn:microsoft.com/office/officeart/2008/layout/HorizontalMultiLevelHierarchy#37"/>
    <dgm:cxn modelId="{6E095C65-493C-C14A-895F-C6A81C5BA337}" type="presParOf" srcId="{082A771F-69AF-7C4C-86CB-DF1CD8CB6581}" destId="{F726EDD3-E670-9B47-8786-4F599884289D}" srcOrd="0" destOrd="0" presId="urn:microsoft.com/office/officeart/2008/layout/HorizontalMultiLevelHierarchy#37"/>
    <dgm:cxn modelId="{D8CCF76D-D3F5-0A4B-96D2-BD50FDFA3A4C}" type="presParOf" srcId="{551EC4E6-AE1D-DD43-B7C4-D7EFBEA2E636}" destId="{7B40AE63-0EA3-0747-BCE5-5F3AB0355BF2}" srcOrd="1" destOrd="0" presId="urn:microsoft.com/office/officeart/2008/layout/HorizontalMultiLevelHierarchy#37"/>
    <dgm:cxn modelId="{BE5D39E9-E434-F94E-BA3B-730963B3245D}" type="presParOf" srcId="{7B40AE63-0EA3-0747-BCE5-5F3AB0355BF2}" destId="{C852AF5D-E3CA-F844-B775-08DD6E6FB940}" srcOrd="0" destOrd="0" presId="urn:microsoft.com/office/officeart/2008/layout/HorizontalMultiLevelHierarchy#37"/>
    <dgm:cxn modelId="{929BA095-76A5-BD49-A0D0-18B734DDB069}" type="presParOf" srcId="{7B40AE63-0EA3-0747-BCE5-5F3AB0355BF2}" destId="{30463D07-8E7F-3146-97CE-76CE82648742}" srcOrd="1" destOrd="0" presId="urn:microsoft.com/office/officeart/2008/layout/HorizontalMultiLevelHierarchy#37"/>
    <dgm:cxn modelId="{B835DFC5-4DE9-DD4A-AF10-2A750A3329C3}" type="presParOf" srcId="{551EC4E6-AE1D-DD43-B7C4-D7EFBEA2E636}" destId="{93180932-306E-E545-95F9-2A5635FDC9F1}" srcOrd="2" destOrd="0" presId="urn:microsoft.com/office/officeart/2008/layout/HorizontalMultiLevelHierarchy#37"/>
    <dgm:cxn modelId="{214C8107-C2B4-5946-8160-724F0EED8B7A}" type="presParOf" srcId="{93180932-306E-E545-95F9-2A5635FDC9F1}" destId="{7A2CD5A7-70D6-DE44-803D-0740544CB367}" srcOrd="0" destOrd="0" presId="urn:microsoft.com/office/officeart/2008/layout/HorizontalMultiLevelHierarchy#37"/>
    <dgm:cxn modelId="{C20EC4E3-872D-F44E-813B-3DA2C4DD5A88}" type="presParOf" srcId="{551EC4E6-AE1D-DD43-B7C4-D7EFBEA2E636}" destId="{A0C9905E-6DBF-7645-94A7-C4BCDADC46B9}" srcOrd="3" destOrd="0" presId="urn:microsoft.com/office/officeart/2008/layout/HorizontalMultiLevelHierarchy#37"/>
    <dgm:cxn modelId="{3AA541BD-7996-9A48-80D9-B9BCD75FB709}" type="presParOf" srcId="{A0C9905E-6DBF-7645-94A7-C4BCDADC46B9}" destId="{D3E2E567-EC04-E743-9B8C-985408EA1058}" srcOrd="0" destOrd="0" presId="urn:microsoft.com/office/officeart/2008/layout/HorizontalMultiLevelHierarchy#37"/>
    <dgm:cxn modelId="{C2567E19-5F68-4943-A5DF-CBF5CA491335}" type="presParOf" srcId="{A0C9905E-6DBF-7645-94A7-C4BCDADC46B9}" destId="{1488A531-D252-B440-B1DA-4363F37F8970}" srcOrd="1" destOrd="0" presId="urn:microsoft.com/office/officeart/2008/layout/HorizontalMultiLevelHierarchy#37"/>
    <dgm:cxn modelId="{E5DA6CCE-C004-8E49-AB62-F2E7C84B4216}" type="presParOf" srcId="{551EC4E6-AE1D-DD43-B7C4-D7EFBEA2E636}" destId="{1F2800E8-CF94-FD43-8D0E-7E4B278315B1}" srcOrd="4" destOrd="0" presId="urn:microsoft.com/office/officeart/2008/layout/HorizontalMultiLevelHierarchy#37"/>
    <dgm:cxn modelId="{56FBDD39-0830-D349-B8F9-3FE183AD900B}" type="presParOf" srcId="{1F2800E8-CF94-FD43-8D0E-7E4B278315B1}" destId="{938A9782-2B6B-8141-99DA-6568305E0C38}" srcOrd="0" destOrd="0" presId="urn:microsoft.com/office/officeart/2008/layout/HorizontalMultiLevelHierarchy#37"/>
    <dgm:cxn modelId="{E9C5AF5D-3217-8A41-A6FA-07A63E5B4BA9}" type="presParOf" srcId="{551EC4E6-AE1D-DD43-B7C4-D7EFBEA2E636}" destId="{7377E58F-198D-DE48-B3AF-2D2AF67C403D}" srcOrd="5" destOrd="0" presId="urn:microsoft.com/office/officeart/2008/layout/HorizontalMultiLevelHierarchy#37"/>
    <dgm:cxn modelId="{8BDBD657-64E8-E74C-A171-E6E0708D38B1}" type="presParOf" srcId="{7377E58F-198D-DE48-B3AF-2D2AF67C403D}" destId="{1C998B4A-F8C8-5D49-862A-38B9C7611407}" srcOrd="0" destOrd="0" presId="urn:microsoft.com/office/officeart/2008/layout/HorizontalMultiLevelHierarchy#37"/>
    <dgm:cxn modelId="{6553B030-05E4-334C-B100-29BA1E116B1B}" type="presParOf" srcId="{7377E58F-198D-DE48-B3AF-2D2AF67C403D}" destId="{F9C8551A-E3F5-1A41-9D81-BA411262A93F}" srcOrd="1" destOrd="0" presId="urn:microsoft.com/office/officeart/2008/layout/HorizontalMultiLevelHierarchy#3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37" loCatId="" qsTypeId="urn:microsoft.com/office/officeart/2005/8/quickstyle/simple5#36" qsCatId="simple" csTypeId="urn:microsoft.com/office/officeart/2005/8/colors/accent0_1#36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C4DC0F01-5175-0F46-9DFF-8F12016AB094}" type="presOf" srcId="{2EFE4671-8583-3540-9262-1FC578B666F4}" destId="{3013142F-A3C7-F746-853E-2CA8B540A8DE}" srcOrd="0" destOrd="0" presId="urn:microsoft.com/office/officeart/2008/layout/HorizontalMultiLevelHierarchy#37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CCACCE38-9606-634B-8C62-7358EF262057}" type="presOf" srcId="{BDC2CFA9-99C6-8347-9628-F8B57513FB8C}" destId="{93180932-306E-E545-95F9-2A5635FDC9F1}" srcOrd="0" destOrd="0" presId="urn:microsoft.com/office/officeart/2008/layout/HorizontalMultiLevelHierarchy#37"/>
    <dgm:cxn modelId="{FFD8E03C-7B30-7C42-96CB-D3DED56DEC6C}" type="presOf" srcId="{45267C76-6276-B44A-878A-9D61B556EBD7}" destId="{938A9782-2B6B-8141-99DA-6568305E0C38}" srcOrd="1" destOrd="0" presId="urn:microsoft.com/office/officeart/2008/layout/HorizontalMultiLevelHierarchy#37"/>
    <dgm:cxn modelId="{26B21757-C0D7-F044-8842-DB7D6FF97740}" type="presOf" srcId="{DD5BF61D-B843-C744-B9A9-3312A1287EF4}" destId="{C852AF5D-E3CA-F844-B775-08DD6E6FB940}" srcOrd="0" destOrd="0" presId="urn:microsoft.com/office/officeart/2008/layout/HorizontalMultiLevelHierarchy#37"/>
    <dgm:cxn modelId="{7FB8A66A-B30C-B748-B9A3-123967C7A5B7}" type="presOf" srcId="{45267C76-6276-B44A-878A-9D61B556EBD7}" destId="{1F2800E8-CF94-FD43-8D0E-7E4B278315B1}" srcOrd="0" destOrd="0" presId="urn:microsoft.com/office/officeart/2008/layout/HorizontalMultiLevelHierarchy#37"/>
    <dgm:cxn modelId="{F926FD7B-9EB5-E242-8C6A-F25BFB02B7B7}" type="presOf" srcId="{CC08C8E7-D5AB-9C4F-A78B-4A8C57EB2D22}" destId="{7111AE39-B455-7C4D-91F4-9E37E3822D07}" srcOrd="0" destOrd="0" presId="urn:microsoft.com/office/officeart/2008/layout/HorizontalMultiLevelHierarchy#37"/>
    <dgm:cxn modelId="{3B020790-6021-D14D-91E0-3F319C9B9F9F}" type="presOf" srcId="{BDC2CFA9-99C6-8347-9628-F8B57513FB8C}" destId="{7A2CD5A7-70D6-DE44-803D-0740544CB367}" srcOrd="1" destOrd="0" presId="urn:microsoft.com/office/officeart/2008/layout/HorizontalMultiLevelHierarchy#37"/>
    <dgm:cxn modelId="{4E9869A1-F8F5-7F4D-BD2C-535CF288144C}" type="presOf" srcId="{9BA062DA-6B7A-FC4F-B1BB-7CC4C74C72CE}" destId="{1C998B4A-F8C8-5D49-862A-38B9C7611407}" srcOrd="0" destOrd="0" presId="urn:microsoft.com/office/officeart/2008/layout/HorizontalMultiLevelHierarchy#37"/>
    <dgm:cxn modelId="{05A09FA7-04A5-E941-849D-FD106DB19F6C}" type="presOf" srcId="{A73DCD64-89DF-3E4C-9543-0D417B51464E}" destId="{082A771F-69AF-7C4C-86CB-DF1CD8CB6581}" srcOrd="0" destOrd="0" presId="urn:microsoft.com/office/officeart/2008/layout/HorizontalMultiLevelHierarchy#37"/>
    <dgm:cxn modelId="{D5C3D4AE-6873-B640-8602-26F38F8512DC}" type="presOf" srcId="{773FD5F0-F007-F148-886B-86E72F86266E}" destId="{D3E2E567-EC04-E743-9B8C-985408EA1058}" srcOrd="0" destOrd="0" presId="urn:microsoft.com/office/officeart/2008/layout/HorizontalMultiLevelHierarchy#37"/>
    <dgm:cxn modelId="{5100FED0-89D7-A544-9749-E5B81324B534}" type="presOf" srcId="{A73DCD64-89DF-3E4C-9543-0D417B51464E}" destId="{F726EDD3-E670-9B47-8786-4F599884289D}" srcOrd="1" destOrd="0" presId="urn:microsoft.com/office/officeart/2008/layout/HorizontalMultiLevelHierarchy#37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A47001A6-7867-514E-8794-37F193AB6BEC}" type="presParOf" srcId="{3013142F-A3C7-F746-853E-2CA8B540A8DE}" destId="{B764B132-0961-414E-B6FA-FB0C6C1C6CED}" srcOrd="0" destOrd="0" presId="urn:microsoft.com/office/officeart/2008/layout/HorizontalMultiLevelHierarchy#37"/>
    <dgm:cxn modelId="{A0F65083-3328-0D46-ADF3-013352FAF729}" type="presParOf" srcId="{B764B132-0961-414E-B6FA-FB0C6C1C6CED}" destId="{7111AE39-B455-7C4D-91F4-9E37E3822D07}" srcOrd="0" destOrd="0" presId="urn:microsoft.com/office/officeart/2008/layout/HorizontalMultiLevelHierarchy#37"/>
    <dgm:cxn modelId="{8717497B-A092-BF42-9A77-27BD5A3DBDCE}" type="presParOf" srcId="{B764B132-0961-414E-B6FA-FB0C6C1C6CED}" destId="{551EC4E6-AE1D-DD43-B7C4-D7EFBEA2E636}" srcOrd="1" destOrd="0" presId="urn:microsoft.com/office/officeart/2008/layout/HorizontalMultiLevelHierarchy#37"/>
    <dgm:cxn modelId="{BB5DD2AA-85ED-B046-8DED-1A1E932AA460}" type="presParOf" srcId="{551EC4E6-AE1D-DD43-B7C4-D7EFBEA2E636}" destId="{082A771F-69AF-7C4C-86CB-DF1CD8CB6581}" srcOrd="0" destOrd="0" presId="urn:microsoft.com/office/officeart/2008/layout/HorizontalMultiLevelHierarchy#37"/>
    <dgm:cxn modelId="{98CB8FFF-1D16-2841-B25B-E4660475EB47}" type="presParOf" srcId="{082A771F-69AF-7C4C-86CB-DF1CD8CB6581}" destId="{F726EDD3-E670-9B47-8786-4F599884289D}" srcOrd="0" destOrd="0" presId="urn:microsoft.com/office/officeart/2008/layout/HorizontalMultiLevelHierarchy#37"/>
    <dgm:cxn modelId="{524AC18F-86A5-304E-8375-D316C27C9825}" type="presParOf" srcId="{551EC4E6-AE1D-DD43-B7C4-D7EFBEA2E636}" destId="{7B40AE63-0EA3-0747-BCE5-5F3AB0355BF2}" srcOrd="1" destOrd="0" presId="urn:microsoft.com/office/officeart/2008/layout/HorizontalMultiLevelHierarchy#37"/>
    <dgm:cxn modelId="{8919F02B-3F14-8442-8A5C-B164A8A0569C}" type="presParOf" srcId="{7B40AE63-0EA3-0747-BCE5-5F3AB0355BF2}" destId="{C852AF5D-E3CA-F844-B775-08DD6E6FB940}" srcOrd="0" destOrd="0" presId="urn:microsoft.com/office/officeart/2008/layout/HorizontalMultiLevelHierarchy#37"/>
    <dgm:cxn modelId="{ADC1731F-5011-8149-8CF7-FA73060D4208}" type="presParOf" srcId="{7B40AE63-0EA3-0747-BCE5-5F3AB0355BF2}" destId="{30463D07-8E7F-3146-97CE-76CE82648742}" srcOrd="1" destOrd="0" presId="urn:microsoft.com/office/officeart/2008/layout/HorizontalMultiLevelHierarchy#37"/>
    <dgm:cxn modelId="{B73EC700-CA7F-3C4D-93BC-99C84EC439DA}" type="presParOf" srcId="{551EC4E6-AE1D-DD43-B7C4-D7EFBEA2E636}" destId="{93180932-306E-E545-95F9-2A5635FDC9F1}" srcOrd="2" destOrd="0" presId="urn:microsoft.com/office/officeart/2008/layout/HorizontalMultiLevelHierarchy#37"/>
    <dgm:cxn modelId="{61B9EF9B-B736-7049-A85A-447458496653}" type="presParOf" srcId="{93180932-306E-E545-95F9-2A5635FDC9F1}" destId="{7A2CD5A7-70D6-DE44-803D-0740544CB367}" srcOrd="0" destOrd="0" presId="urn:microsoft.com/office/officeart/2008/layout/HorizontalMultiLevelHierarchy#37"/>
    <dgm:cxn modelId="{5D088868-B226-854C-88B0-FBF9A58B5954}" type="presParOf" srcId="{551EC4E6-AE1D-DD43-B7C4-D7EFBEA2E636}" destId="{A0C9905E-6DBF-7645-94A7-C4BCDADC46B9}" srcOrd="3" destOrd="0" presId="urn:microsoft.com/office/officeart/2008/layout/HorizontalMultiLevelHierarchy#37"/>
    <dgm:cxn modelId="{2581D0DD-AC11-3E4A-A4AE-D0E35C29EC8B}" type="presParOf" srcId="{A0C9905E-6DBF-7645-94A7-C4BCDADC46B9}" destId="{D3E2E567-EC04-E743-9B8C-985408EA1058}" srcOrd="0" destOrd="0" presId="urn:microsoft.com/office/officeart/2008/layout/HorizontalMultiLevelHierarchy#37"/>
    <dgm:cxn modelId="{13AB6112-437B-6F42-970C-C09B3FC21CEB}" type="presParOf" srcId="{A0C9905E-6DBF-7645-94A7-C4BCDADC46B9}" destId="{1488A531-D252-B440-B1DA-4363F37F8970}" srcOrd="1" destOrd="0" presId="urn:microsoft.com/office/officeart/2008/layout/HorizontalMultiLevelHierarchy#37"/>
    <dgm:cxn modelId="{1063DAB5-C869-BB4D-B448-4F78B975533D}" type="presParOf" srcId="{551EC4E6-AE1D-DD43-B7C4-D7EFBEA2E636}" destId="{1F2800E8-CF94-FD43-8D0E-7E4B278315B1}" srcOrd="4" destOrd="0" presId="urn:microsoft.com/office/officeart/2008/layout/HorizontalMultiLevelHierarchy#37"/>
    <dgm:cxn modelId="{CD36224C-CFD7-C64F-9132-75FFCE1FB6EC}" type="presParOf" srcId="{1F2800E8-CF94-FD43-8D0E-7E4B278315B1}" destId="{938A9782-2B6B-8141-99DA-6568305E0C38}" srcOrd="0" destOrd="0" presId="urn:microsoft.com/office/officeart/2008/layout/HorizontalMultiLevelHierarchy#37"/>
    <dgm:cxn modelId="{56116BF0-9009-D943-8219-5E8FEFAAD8F5}" type="presParOf" srcId="{551EC4E6-AE1D-DD43-B7C4-D7EFBEA2E636}" destId="{7377E58F-198D-DE48-B3AF-2D2AF67C403D}" srcOrd="5" destOrd="0" presId="urn:microsoft.com/office/officeart/2008/layout/HorizontalMultiLevelHierarchy#37"/>
    <dgm:cxn modelId="{389C469A-8E91-3447-A33B-C92F901F0624}" type="presParOf" srcId="{7377E58F-198D-DE48-B3AF-2D2AF67C403D}" destId="{1C998B4A-F8C8-5D49-862A-38B9C7611407}" srcOrd="0" destOrd="0" presId="urn:microsoft.com/office/officeart/2008/layout/HorizontalMultiLevelHierarchy#37"/>
    <dgm:cxn modelId="{0ED8E859-E148-F94D-A8B0-F863285260AF}" type="presParOf" srcId="{7377E58F-198D-DE48-B3AF-2D2AF67C403D}" destId="{F9C8551A-E3F5-1A41-9D81-BA411262A93F}" srcOrd="1" destOrd="0" presId="urn:microsoft.com/office/officeart/2008/layout/HorizontalMultiLevelHierarchy#3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37" loCatId="" qsTypeId="urn:microsoft.com/office/officeart/2005/8/quickstyle/simple5#36" qsCatId="simple" csTypeId="urn:microsoft.com/office/officeart/2005/8/colors/accent0_1#36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C4DC0F01-5175-0F46-9DFF-8F12016AB094}" type="presOf" srcId="{2EFE4671-8583-3540-9262-1FC578B666F4}" destId="{3013142F-A3C7-F746-853E-2CA8B540A8DE}" srcOrd="0" destOrd="0" presId="urn:microsoft.com/office/officeart/2008/layout/HorizontalMultiLevelHierarchy#37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CCACCE38-9606-634B-8C62-7358EF262057}" type="presOf" srcId="{BDC2CFA9-99C6-8347-9628-F8B57513FB8C}" destId="{93180932-306E-E545-95F9-2A5635FDC9F1}" srcOrd="0" destOrd="0" presId="urn:microsoft.com/office/officeart/2008/layout/HorizontalMultiLevelHierarchy#37"/>
    <dgm:cxn modelId="{FFD8E03C-7B30-7C42-96CB-D3DED56DEC6C}" type="presOf" srcId="{45267C76-6276-B44A-878A-9D61B556EBD7}" destId="{938A9782-2B6B-8141-99DA-6568305E0C38}" srcOrd="1" destOrd="0" presId="urn:microsoft.com/office/officeart/2008/layout/HorizontalMultiLevelHierarchy#37"/>
    <dgm:cxn modelId="{26B21757-C0D7-F044-8842-DB7D6FF97740}" type="presOf" srcId="{DD5BF61D-B843-C744-B9A9-3312A1287EF4}" destId="{C852AF5D-E3CA-F844-B775-08DD6E6FB940}" srcOrd="0" destOrd="0" presId="urn:microsoft.com/office/officeart/2008/layout/HorizontalMultiLevelHierarchy#37"/>
    <dgm:cxn modelId="{7FB8A66A-B30C-B748-B9A3-123967C7A5B7}" type="presOf" srcId="{45267C76-6276-B44A-878A-9D61B556EBD7}" destId="{1F2800E8-CF94-FD43-8D0E-7E4B278315B1}" srcOrd="0" destOrd="0" presId="urn:microsoft.com/office/officeart/2008/layout/HorizontalMultiLevelHierarchy#37"/>
    <dgm:cxn modelId="{F926FD7B-9EB5-E242-8C6A-F25BFB02B7B7}" type="presOf" srcId="{CC08C8E7-D5AB-9C4F-A78B-4A8C57EB2D22}" destId="{7111AE39-B455-7C4D-91F4-9E37E3822D07}" srcOrd="0" destOrd="0" presId="urn:microsoft.com/office/officeart/2008/layout/HorizontalMultiLevelHierarchy#37"/>
    <dgm:cxn modelId="{3B020790-6021-D14D-91E0-3F319C9B9F9F}" type="presOf" srcId="{BDC2CFA9-99C6-8347-9628-F8B57513FB8C}" destId="{7A2CD5A7-70D6-DE44-803D-0740544CB367}" srcOrd="1" destOrd="0" presId="urn:microsoft.com/office/officeart/2008/layout/HorizontalMultiLevelHierarchy#37"/>
    <dgm:cxn modelId="{4E9869A1-F8F5-7F4D-BD2C-535CF288144C}" type="presOf" srcId="{9BA062DA-6B7A-FC4F-B1BB-7CC4C74C72CE}" destId="{1C998B4A-F8C8-5D49-862A-38B9C7611407}" srcOrd="0" destOrd="0" presId="urn:microsoft.com/office/officeart/2008/layout/HorizontalMultiLevelHierarchy#37"/>
    <dgm:cxn modelId="{05A09FA7-04A5-E941-849D-FD106DB19F6C}" type="presOf" srcId="{A73DCD64-89DF-3E4C-9543-0D417B51464E}" destId="{082A771F-69AF-7C4C-86CB-DF1CD8CB6581}" srcOrd="0" destOrd="0" presId="urn:microsoft.com/office/officeart/2008/layout/HorizontalMultiLevelHierarchy#37"/>
    <dgm:cxn modelId="{D5C3D4AE-6873-B640-8602-26F38F8512DC}" type="presOf" srcId="{773FD5F0-F007-F148-886B-86E72F86266E}" destId="{D3E2E567-EC04-E743-9B8C-985408EA1058}" srcOrd="0" destOrd="0" presId="urn:microsoft.com/office/officeart/2008/layout/HorizontalMultiLevelHierarchy#37"/>
    <dgm:cxn modelId="{5100FED0-89D7-A544-9749-E5B81324B534}" type="presOf" srcId="{A73DCD64-89DF-3E4C-9543-0D417B51464E}" destId="{F726EDD3-E670-9B47-8786-4F599884289D}" srcOrd="1" destOrd="0" presId="urn:microsoft.com/office/officeart/2008/layout/HorizontalMultiLevelHierarchy#37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A47001A6-7867-514E-8794-37F193AB6BEC}" type="presParOf" srcId="{3013142F-A3C7-F746-853E-2CA8B540A8DE}" destId="{B764B132-0961-414E-B6FA-FB0C6C1C6CED}" srcOrd="0" destOrd="0" presId="urn:microsoft.com/office/officeart/2008/layout/HorizontalMultiLevelHierarchy#37"/>
    <dgm:cxn modelId="{A0F65083-3328-0D46-ADF3-013352FAF729}" type="presParOf" srcId="{B764B132-0961-414E-B6FA-FB0C6C1C6CED}" destId="{7111AE39-B455-7C4D-91F4-9E37E3822D07}" srcOrd="0" destOrd="0" presId="urn:microsoft.com/office/officeart/2008/layout/HorizontalMultiLevelHierarchy#37"/>
    <dgm:cxn modelId="{8717497B-A092-BF42-9A77-27BD5A3DBDCE}" type="presParOf" srcId="{B764B132-0961-414E-B6FA-FB0C6C1C6CED}" destId="{551EC4E6-AE1D-DD43-B7C4-D7EFBEA2E636}" srcOrd="1" destOrd="0" presId="urn:microsoft.com/office/officeart/2008/layout/HorizontalMultiLevelHierarchy#37"/>
    <dgm:cxn modelId="{BB5DD2AA-85ED-B046-8DED-1A1E932AA460}" type="presParOf" srcId="{551EC4E6-AE1D-DD43-B7C4-D7EFBEA2E636}" destId="{082A771F-69AF-7C4C-86CB-DF1CD8CB6581}" srcOrd="0" destOrd="0" presId="urn:microsoft.com/office/officeart/2008/layout/HorizontalMultiLevelHierarchy#37"/>
    <dgm:cxn modelId="{98CB8FFF-1D16-2841-B25B-E4660475EB47}" type="presParOf" srcId="{082A771F-69AF-7C4C-86CB-DF1CD8CB6581}" destId="{F726EDD3-E670-9B47-8786-4F599884289D}" srcOrd="0" destOrd="0" presId="urn:microsoft.com/office/officeart/2008/layout/HorizontalMultiLevelHierarchy#37"/>
    <dgm:cxn modelId="{524AC18F-86A5-304E-8375-D316C27C9825}" type="presParOf" srcId="{551EC4E6-AE1D-DD43-B7C4-D7EFBEA2E636}" destId="{7B40AE63-0EA3-0747-BCE5-5F3AB0355BF2}" srcOrd="1" destOrd="0" presId="urn:microsoft.com/office/officeart/2008/layout/HorizontalMultiLevelHierarchy#37"/>
    <dgm:cxn modelId="{8919F02B-3F14-8442-8A5C-B164A8A0569C}" type="presParOf" srcId="{7B40AE63-0EA3-0747-BCE5-5F3AB0355BF2}" destId="{C852AF5D-E3CA-F844-B775-08DD6E6FB940}" srcOrd="0" destOrd="0" presId="urn:microsoft.com/office/officeart/2008/layout/HorizontalMultiLevelHierarchy#37"/>
    <dgm:cxn modelId="{ADC1731F-5011-8149-8CF7-FA73060D4208}" type="presParOf" srcId="{7B40AE63-0EA3-0747-BCE5-5F3AB0355BF2}" destId="{30463D07-8E7F-3146-97CE-76CE82648742}" srcOrd="1" destOrd="0" presId="urn:microsoft.com/office/officeart/2008/layout/HorizontalMultiLevelHierarchy#37"/>
    <dgm:cxn modelId="{B73EC700-CA7F-3C4D-93BC-99C84EC439DA}" type="presParOf" srcId="{551EC4E6-AE1D-DD43-B7C4-D7EFBEA2E636}" destId="{93180932-306E-E545-95F9-2A5635FDC9F1}" srcOrd="2" destOrd="0" presId="urn:microsoft.com/office/officeart/2008/layout/HorizontalMultiLevelHierarchy#37"/>
    <dgm:cxn modelId="{61B9EF9B-B736-7049-A85A-447458496653}" type="presParOf" srcId="{93180932-306E-E545-95F9-2A5635FDC9F1}" destId="{7A2CD5A7-70D6-DE44-803D-0740544CB367}" srcOrd="0" destOrd="0" presId="urn:microsoft.com/office/officeart/2008/layout/HorizontalMultiLevelHierarchy#37"/>
    <dgm:cxn modelId="{5D088868-B226-854C-88B0-FBF9A58B5954}" type="presParOf" srcId="{551EC4E6-AE1D-DD43-B7C4-D7EFBEA2E636}" destId="{A0C9905E-6DBF-7645-94A7-C4BCDADC46B9}" srcOrd="3" destOrd="0" presId="urn:microsoft.com/office/officeart/2008/layout/HorizontalMultiLevelHierarchy#37"/>
    <dgm:cxn modelId="{2581D0DD-AC11-3E4A-A4AE-D0E35C29EC8B}" type="presParOf" srcId="{A0C9905E-6DBF-7645-94A7-C4BCDADC46B9}" destId="{D3E2E567-EC04-E743-9B8C-985408EA1058}" srcOrd="0" destOrd="0" presId="urn:microsoft.com/office/officeart/2008/layout/HorizontalMultiLevelHierarchy#37"/>
    <dgm:cxn modelId="{13AB6112-437B-6F42-970C-C09B3FC21CEB}" type="presParOf" srcId="{A0C9905E-6DBF-7645-94A7-C4BCDADC46B9}" destId="{1488A531-D252-B440-B1DA-4363F37F8970}" srcOrd="1" destOrd="0" presId="urn:microsoft.com/office/officeart/2008/layout/HorizontalMultiLevelHierarchy#37"/>
    <dgm:cxn modelId="{1063DAB5-C869-BB4D-B448-4F78B975533D}" type="presParOf" srcId="{551EC4E6-AE1D-DD43-B7C4-D7EFBEA2E636}" destId="{1F2800E8-CF94-FD43-8D0E-7E4B278315B1}" srcOrd="4" destOrd="0" presId="urn:microsoft.com/office/officeart/2008/layout/HorizontalMultiLevelHierarchy#37"/>
    <dgm:cxn modelId="{CD36224C-CFD7-C64F-9132-75FFCE1FB6EC}" type="presParOf" srcId="{1F2800E8-CF94-FD43-8D0E-7E4B278315B1}" destId="{938A9782-2B6B-8141-99DA-6568305E0C38}" srcOrd="0" destOrd="0" presId="urn:microsoft.com/office/officeart/2008/layout/HorizontalMultiLevelHierarchy#37"/>
    <dgm:cxn modelId="{56116BF0-9009-D943-8219-5E8FEFAAD8F5}" type="presParOf" srcId="{551EC4E6-AE1D-DD43-B7C4-D7EFBEA2E636}" destId="{7377E58F-198D-DE48-B3AF-2D2AF67C403D}" srcOrd="5" destOrd="0" presId="urn:microsoft.com/office/officeart/2008/layout/HorizontalMultiLevelHierarchy#37"/>
    <dgm:cxn modelId="{389C469A-8E91-3447-A33B-C92F901F0624}" type="presParOf" srcId="{7377E58F-198D-DE48-B3AF-2D2AF67C403D}" destId="{1C998B4A-F8C8-5D49-862A-38B9C7611407}" srcOrd="0" destOrd="0" presId="urn:microsoft.com/office/officeart/2008/layout/HorizontalMultiLevelHierarchy#37"/>
    <dgm:cxn modelId="{0ED8E859-E148-F94D-A8B0-F863285260AF}" type="presParOf" srcId="{7377E58F-198D-DE48-B3AF-2D2AF67C403D}" destId="{F9C8551A-E3F5-1A41-9D81-BA411262A93F}" srcOrd="1" destOrd="0" presId="urn:microsoft.com/office/officeart/2008/layout/HorizontalMultiLevelHierarchy#3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37" loCatId="" qsTypeId="urn:microsoft.com/office/officeart/2005/8/quickstyle/simple5#36" qsCatId="simple" csTypeId="urn:microsoft.com/office/officeart/2005/8/colors/accent0_1#36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C0FEE710-3ACA-B94D-81D1-AE2165F3EF15}" type="presOf" srcId="{2EFE4671-8583-3540-9262-1FC578B666F4}" destId="{3013142F-A3C7-F746-853E-2CA8B540A8DE}" srcOrd="0" destOrd="0" presId="urn:microsoft.com/office/officeart/2008/layout/HorizontalMultiLevelHierarchy#37"/>
    <dgm:cxn modelId="{65B6E811-E4E0-6940-B24B-8709BE76AED7}" type="presOf" srcId="{45267C76-6276-B44A-878A-9D61B556EBD7}" destId="{938A9782-2B6B-8141-99DA-6568305E0C38}" srcOrd="1" destOrd="0" presId="urn:microsoft.com/office/officeart/2008/layout/HorizontalMultiLevelHierarchy#37"/>
    <dgm:cxn modelId="{DBC9E314-E880-0B45-AFA9-59D057302477}" type="presOf" srcId="{CC08C8E7-D5AB-9C4F-A78B-4A8C57EB2D22}" destId="{7111AE39-B455-7C4D-91F4-9E37E3822D07}" srcOrd="0" destOrd="0" presId="urn:microsoft.com/office/officeart/2008/layout/HorizontalMultiLevelHierarchy#37"/>
    <dgm:cxn modelId="{DF63FA14-21EE-C04C-A691-69702F6FA159}" type="presOf" srcId="{BDC2CFA9-99C6-8347-9628-F8B57513FB8C}" destId="{93180932-306E-E545-95F9-2A5635FDC9F1}" srcOrd="0" destOrd="0" presId="urn:microsoft.com/office/officeart/2008/layout/HorizontalMultiLevelHierarchy#37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1FDE0047-E4B0-324B-BFC8-FD87A8D2D86C}" type="presOf" srcId="{A73DCD64-89DF-3E4C-9543-0D417B51464E}" destId="{F726EDD3-E670-9B47-8786-4F599884289D}" srcOrd="1" destOrd="0" presId="urn:microsoft.com/office/officeart/2008/layout/HorizontalMultiLevelHierarchy#37"/>
    <dgm:cxn modelId="{56935B63-AAA4-C043-889D-FB7E3D2ADC15}" type="presOf" srcId="{A73DCD64-89DF-3E4C-9543-0D417B51464E}" destId="{082A771F-69AF-7C4C-86CB-DF1CD8CB6581}" srcOrd="0" destOrd="0" presId="urn:microsoft.com/office/officeart/2008/layout/HorizontalMultiLevelHierarchy#37"/>
    <dgm:cxn modelId="{DE888865-3076-3542-A1F2-51E2B3D02185}" type="presOf" srcId="{45267C76-6276-B44A-878A-9D61B556EBD7}" destId="{1F2800E8-CF94-FD43-8D0E-7E4B278315B1}" srcOrd="0" destOrd="0" presId="urn:microsoft.com/office/officeart/2008/layout/HorizontalMultiLevelHierarchy#37"/>
    <dgm:cxn modelId="{9AA1367D-6225-444B-851B-F20992F257E4}" type="presOf" srcId="{DD5BF61D-B843-C744-B9A9-3312A1287EF4}" destId="{C852AF5D-E3CA-F844-B775-08DD6E6FB940}" srcOrd="0" destOrd="0" presId="urn:microsoft.com/office/officeart/2008/layout/HorizontalMultiLevelHierarchy#37"/>
    <dgm:cxn modelId="{29638EA5-FD9B-764A-97CE-722CCC08F631}" type="presOf" srcId="{9BA062DA-6B7A-FC4F-B1BB-7CC4C74C72CE}" destId="{1C998B4A-F8C8-5D49-862A-38B9C7611407}" srcOrd="0" destOrd="0" presId="urn:microsoft.com/office/officeart/2008/layout/HorizontalMultiLevelHierarchy#37"/>
    <dgm:cxn modelId="{6691A4AE-21BA-2A47-AE1A-4DD21FE9825D}" type="presOf" srcId="{BDC2CFA9-99C6-8347-9628-F8B57513FB8C}" destId="{7A2CD5A7-70D6-DE44-803D-0740544CB367}" srcOrd="1" destOrd="0" presId="urn:microsoft.com/office/officeart/2008/layout/HorizontalMultiLevelHierarchy#37"/>
    <dgm:cxn modelId="{955A8ED1-9967-814E-80FB-783736B1A6E0}" type="presOf" srcId="{773FD5F0-F007-F148-886B-86E72F86266E}" destId="{D3E2E567-EC04-E743-9B8C-985408EA1058}" srcOrd="0" destOrd="0" presId="urn:microsoft.com/office/officeart/2008/layout/HorizontalMultiLevelHierarchy#37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6C6C2C20-D0D9-1540-9810-B22E0B2CD2D6}" type="presParOf" srcId="{3013142F-A3C7-F746-853E-2CA8B540A8DE}" destId="{B764B132-0961-414E-B6FA-FB0C6C1C6CED}" srcOrd="0" destOrd="0" presId="urn:microsoft.com/office/officeart/2008/layout/HorizontalMultiLevelHierarchy#37"/>
    <dgm:cxn modelId="{6F54E4CA-1B81-3A48-AD1F-0AE5814E0760}" type="presParOf" srcId="{B764B132-0961-414E-B6FA-FB0C6C1C6CED}" destId="{7111AE39-B455-7C4D-91F4-9E37E3822D07}" srcOrd="0" destOrd="0" presId="urn:microsoft.com/office/officeart/2008/layout/HorizontalMultiLevelHierarchy#37"/>
    <dgm:cxn modelId="{45F37C7B-1BAA-3144-9E92-0E67FCE59690}" type="presParOf" srcId="{B764B132-0961-414E-B6FA-FB0C6C1C6CED}" destId="{551EC4E6-AE1D-DD43-B7C4-D7EFBEA2E636}" srcOrd="1" destOrd="0" presId="urn:microsoft.com/office/officeart/2008/layout/HorizontalMultiLevelHierarchy#37"/>
    <dgm:cxn modelId="{38D7DEC1-B66C-E74D-B9DD-CDAFE9AD6CA4}" type="presParOf" srcId="{551EC4E6-AE1D-DD43-B7C4-D7EFBEA2E636}" destId="{082A771F-69AF-7C4C-86CB-DF1CD8CB6581}" srcOrd="0" destOrd="0" presId="urn:microsoft.com/office/officeart/2008/layout/HorizontalMultiLevelHierarchy#37"/>
    <dgm:cxn modelId="{6169DFC8-E487-004B-B49F-88339843CACE}" type="presParOf" srcId="{082A771F-69AF-7C4C-86CB-DF1CD8CB6581}" destId="{F726EDD3-E670-9B47-8786-4F599884289D}" srcOrd="0" destOrd="0" presId="urn:microsoft.com/office/officeart/2008/layout/HorizontalMultiLevelHierarchy#37"/>
    <dgm:cxn modelId="{3B67D02F-2A29-D441-A62A-9885C30AE9C5}" type="presParOf" srcId="{551EC4E6-AE1D-DD43-B7C4-D7EFBEA2E636}" destId="{7B40AE63-0EA3-0747-BCE5-5F3AB0355BF2}" srcOrd="1" destOrd="0" presId="urn:microsoft.com/office/officeart/2008/layout/HorizontalMultiLevelHierarchy#37"/>
    <dgm:cxn modelId="{C07582EF-9C10-B440-932D-EDDEB9BB835B}" type="presParOf" srcId="{7B40AE63-0EA3-0747-BCE5-5F3AB0355BF2}" destId="{C852AF5D-E3CA-F844-B775-08DD6E6FB940}" srcOrd="0" destOrd="0" presId="urn:microsoft.com/office/officeart/2008/layout/HorizontalMultiLevelHierarchy#37"/>
    <dgm:cxn modelId="{46B5A051-F8D8-E740-BC4A-F2F053CE1305}" type="presParOf" srcId="{7B40AE63-0EA3-0747-BCE5-5F3AB0355BF2}" destId="{30463D07-8E7F-3146-97CE-76CE82648742}" srcOrd="1" destOrd="0" presId="urn:microsoft.com/office/officeart/2008/layout/HorizontalMultiLevelHierarchy#37"/>
    <dgm:cxn modelId="{D966CEFB-1A28-3C45-8515-0B8FCE35FED3}" type="presParOf" srcId="{551EC4E6-AE1D-DD43-B7C4-D7EFBEA2E636}" destId="{93180932-306E-E545-95F9-2A5635FDC9F1}" srcOrd="2" destOrd="0" presId="urn:microsoft.com/office/officeart/2008/layout/HorizontalMultiLevelHierarchy#37"/>
    <dgm:cxn modelId="{555AD201-31BB-1047-8D4B-704037F31B2D}" type="presParOf" srcId="{93180932-306E-E545-95F9-2A5635FDC9F1}" destId="{7A2CD5A7-70D6-DE44-803D-0740544CB367}" srcOrd="0" destOrd="0" presId="urn:microsoft.com/office/officeart/2008/layout/HorizontalMultiLevelHierarchy#37"/>
    <dgm:cxn modelId="{1422B80C-E212-3748-8826-FC4C9E626276}" type="presParOf" srcId="{551EC4E6-AE1D-DD43-B7C4-D7EFBEA2E636}" destId="{A0C9905E-6DBF-7645-94A7-C4BCDADC46B9}" srcOrd="3" destOrd="0" presId="urn:microsoft.com/office/officeart/2008/layout/HorizontalMultiLevelHierarchy#37"/>
    <dgm:cxn modelId="{C8758A27-CC62-E340-A005-1C59B4A65AEB}" type="presParOf" srcId="{A0C9905E-6DBF-7645-94A7-C4BCDADC46B9}" destId="{D3E2E567-EC04-E743-9B8C-985408EA1058}" srcOrd="0" destOrd="0" presId="urn:microsoft.com/office/officeart/2008/layout/HorizontalMultiLevelHierarchy#37"/>
    <dgm:cxn modelId="{512A191E-FA02-3D46-9A09-9E68FA839A3A}" type="presParOf" srcId="{A0C9905E-6DBF-7645-94A7-C4BCDADC46B9}" destId="{1488A531-D252-B440-B1DA-4363F37F8970}" srcOrd="1" destOrd="0" presId="urn:microsoft.com/office/officeart/2008/layout/HorizontalMultiLevelHierarchy#37"/>
    <dgm:cxn modelId="{495ED064-154D-1941-9255-85B6EE64B3A9}" type="presParOf" srcId="{551EC4E6-AE1D-DD43-B7C4-D7EFBEA2E636}" destId="{1F2800E8-CF94-FD43-8D0E-7E4B278315B1}" srcOrd="4" destOrd="0" presId="urn:microsoft.com/office/officeart/2008/layout/HorizontalMultiLevelHierarchy#37"/>
    <dgm:cxn modelId="{6B848D4A-40B1-4647-A28F-E7CC582D10CD}" type="presParOf" srcId="{1F2800E8-CF94-FD43-8D0E-7E4B278315B1}" destId="{938A9782-2B6B-8141-99DA-6568305E0C38}" srcOrd="0" destOrd="0" presId="urn:microsoft.com/office/officeart/2008/layout/HorizontalMultiLevelHierarchy#37"/>
    <dgm:cxn modelId="{98229CC3-05D5-AA4C-9457-DAA9D4131767}" type="presParOf" srcId="{551EC4E6-AE1D-DD43-B7C4-D7EFBEA2E636}" destId="{7377E58F-198D-DE48-B3AF-2D2AF67C403D}" srcOrd="5" destOrd="0" presId="urn:microsoft.com/office/officeart/2008/layout/HorizontalMultiLevelHierarchy#37"/>
    <dgm:cxn modelId="{D910CF74-C152-F848-AFA1-69723374996B}" type="presParOf" srcId="{7377E58F-198D-DE48-B3AF-2D2AF67C403D}" destId="{1C998B4A-F8C8-5D49-862A-38B9C7611407}" srcOrd="0" destOrd="0" presId="urn:microsoft.com/office/officeart/2008/layout/HorizontalMultiLevelHierarchy#37"/>
    <dgm:cxn modelId="{3021B61D-E0C4-B644-811A-CD8395DD2038}" type="presParOf" srcId="{7377E58F-198D-DE48-B3AF-2D2AF67C403D}" destId="{F9C8551A-E3F5-1A41-9D81-BA411262A93F}" srcOrd="1" destOrd="0" presId="urn:microsoft.com/office/officeart/2008/layout/HorizontalMultiLevelHierarchy#3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37" loCatId="" qsTypeId="urn:microsoft.com/office/officeart/2005/8/quickstyle/simple5#36" qsCatId="simple" csTypeId="urn:microsoft.com/office/officeart/2005/8/colors/accent0_1#36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C0FEE710-3ACA-B94D-81D1-AE2165F3EF15}" type="presOf" srcId="{2EFE4671-8583-3540-9262-1FC578B666F4}" destId="{3013142F-A3C7-F746-853E-2CA8B540A8DE}" srcOrd="0" destOrd="0" presId="urn:microsoft.com/office/officeart/2008/layout/HorizontalMultiLevelHierarchy#37"/>
    <dgm:cxn modelId="{65B6E811-E4E0-6940-B24B-8709BE76AED7}" type="presOf" srcId="{45267C76-6276-B44A-878A-9D61B556EBD7}" destId="{938A9782-2B6B-8141-99DA-6568305E0C38}" srcOrd="1" destOrd="0" presId="urn:microsoft.com/office/officeart/2008/layout/HorizontalMultiLevelHierarchy#37"/>
    <dgm:cxn modelId="{DBC9E314-E880-0B45-AFA9-59D057302477}" type="presOf" srcId="{CC08C8E7-D5AB-9C4F-A78B-4A8C57EB2D22}" destId="{7111AE39-B455-7C4D-91F4-9E37E3822D07}" srcOrd="0" destOrd="0" presId="urn:microsoft.com/office/officeart/2008/layout/HorizontalMultiLevelHierarchy#37"/>
    <dgm:cxn modelId="{DF63FA14-21EE-C04C-A691-69702F6FA159}" type="presOf" srcId="{BDC2CFA9-99C6-8347-9628-F8B57513FB8C}" destId="{93180932-306E-E545-95F9-2A5635FDC9F1}" srcOrd="0" destOrd="0" presId="urn:microsoft.com/office/officeart/2008/layout/HorizontalMultiLevelHierarchy#37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1FDE0047-E4B0-324B-BFC8-FD87A8D2D86C}" type="presOf" srcId="{A73DCD64-89DF-3E4C-9543-0D417B51464E}" destId="{F726EDD3-E670-9B47-8786-4F599884289D}" srcOrd="1" destOrd="0" presId="urn:microsoft.com/office/officeart/2008/layout/HorizontalMultiLevelHierarchy#37"/>
    <dgm:cxn modelId="{56935B63-AAA4-C043-889D-FB7E3D2ADC15}" type="presOf" srcId="{A73DCD64-89DF-3E4C-9543-0D417B51464E}" destId="{082A771F-69AF-7C4C-86CB-DF1CD8CB6581}" srcOrd="0" destOrd="0" presId="urn:microsoft.com/office/officeart/2008/layout/HorizontalMultiLevelHierarchy#37"/>
    <dgm:cxn modelId="{DE888865-3076-3542-A1F2-51E2B3D02185}" type="presOf" srcId="{45267C76-6276-B44A-878A-9D61B556EBD7}" destId="{1F2800E8-CF94-FD43-8D0E-7E4B278315B1}" srcOrd="0" destOrd="0" presId="urn:microsoft.com/office/officeart/2008/layout/HorizontalMultiLevelHierarchy#37"/>
    <dgm:cxn modelId="{9AA1367D-6225-444B-851B-F20992F257E4}" type="presOf" srcId="{DD5BF61D-B843-C744-B9A9-3312A1287EF4}" destId="{C852AF5D-E3CA-F844-B775-08DD6E6FB940}" srcOrd="0" destOrd="0" presId="urn:microsoft.com/office/officeart/2008/layout/HorizontalMultiLevelHierarchy#37"/>
    <dgm:cxn modelId="{29638EA5-FD9B-764A-97CE-722CCC08F631}" type="presOf" srcId="{9BA062DA-6B7A-FC4F-B1BB-7CC4C74C72CE}" destId="{1C998B4A-F8C8-5D49-862A-38B9C7611407}" srcOrd="0" destOrd="0" presId="urn:microsoft.com/office/officeart/2008/layout/HorizontalMultiLevelHierarchy#37"/>
    <dgm:cxn modelId="{6691A4AE-21BA-2A47-AE1A-4DD21FE9825D}" type="presOf" srcId="{BDC2CFA9-99C6-8347-9628-F8B57513FB8C}" destId="{7A2CD5A7-70D6-DE44-803D-0740544CB367}" srcOrd="1" destOrd="0" presId="urn:microsoft.com/office/officeart/2008/layout/HorizontalMultiLevelHierarchy#37"/>
    <dgm:cxn modelId="{955A8ED1-9967-814E-80FB-783736B1A6E0}" type="presOf" srcId="{773FD5F0-F007-F148-886B-86E72F86266E}" destId="{D3E2E567-EC04-E743-9B8C-985408EA1058}" srcOrd="0" destOrd="0" presId="urn:microsoft.com/office/officeart/2008/layout/HorizontalMultiLevelHierarchy#37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6C6C2C20-D0D9-1540-9810-B22E0B2CD2D6}" type="presParOf" srcId="{3013142F-A3C7-F746-853E-2CA8B540A8DE}" destId="{B764B132-0961-414E-B6FA-FB0C6C1C6CED}" srcOrd="0" destOrd="0" presId="urn:microsoft.com/office/officeart/2008/layout/HorizontalMultiLevelHierarchy#37"/>
    <dgm:cxn modelId="{6F54E4CA-1B81-3A48-AD1F-0AE5814E0760}" type="presParOf" srcId="{B764B132-0961-414E-B6FA-FB0C6C1C6CED}" destId="{7111AE39-B455-7C4D-91F4-9E37E3822D07}" srcOrd="0" destOrd="0" presId="urn:microsoft.com/office/officeart/2008/layout/HorizontalMultiLevelHierarchy#37"/>
    <dgm:cxn modelId="{45F37C7B-1BAA-3144-9E92-0E67FCE59690}" type="presParOf" srcId="{B764B132-0961-414E-B6FA-FB0C6C1C6CED}" destId="{551EC4E6-AE1D-DD43-B7C4-D7EFBEA2E636}" srcOrd="1" destOrd="0" presId="urn:microsoft.com/office/officeart/2008/layout/HorizontalMultiLevelHierarchy#37"/>
    <dgm:cxn modelId="{38D7DEC1-B66C-E74D-B9DD-CDAFE9AD6CA4}" type="presParOf" srcId="{551EC4E6-AE1D-DD43-B7C4-D7EFBEA2E636}" destId="{082A771F-69AF-7C4C-86CB-DF1CD8CB6581}" srcOrd="0" destOrd="0" presId="urn:microsoft.com/office/officeart/2008/layout/HorizontalMultiLevelHierarchy#37"/>
    <dgm:cxn modelId="{6169DFC8-E487-004B-B49F-88339843CACE}" type="presParOf" srcId="{082A771F-69AF-7C4C-86CB-DF1CD8CB6581}" destId="{F726EDD3-E670-9B47-8786-4F599884289D}" srcOrd="0" destOrd="0" presId="urn:microsoft.com/office/officeart/2008/layout/HorizontalMultiLevelHierarchy#37"/>
    <dgm:cxn modelId="{3B67D02F-2A29-D441-A62A-9885C30AE9C5}" type="presParOf" srcId="{551EC4E6-AE1D-DD43-B7C4-D7EFBEA2E636}" destId="{7B40AE63-0EA3-0747-BCE5-5F3AB0355BF2}" srcOrd="1" destOrd="0" presId="urn:microsoft.com/office/officeart/2008/layout/HorizontalMultiLevelHierarchy#37"/>
    <dgm:cxn modelId="{C07582EF-9C10-B440-932D-EDDEB9BB835B}" type="presParOf" srcId="{7B40AE63-0EA3-0747-BCE5-5F3AB0355BF2}" destId="{C852AF5D-E3CA-F844-B775-08DD6E6FB940}" srcOrd="0" destOrd="0" presId="urn:microsoft.com/office/officeart/2008/layout/HorizontalMultiLevelHierarchy#37"/>
    <dgm:cxn modelId="{46B5A051-F8D8-E740-BC4A-F2F053CE1305}" type="presParOf" srcId="{7B40AE63-0EA3-0747-BCE5-5F3AB0355BF2}" destId="{30463D07-8E7F-3146-97CE-76CE82648742}" srcOrd="1" destOrd="0" presId="urn:microsoft.com/office/officeart/2008/layout/HorizontalMultiLevelHierarchy#37"/>
    <dgm:cxn modelId="{D966CEFB-1A28-3C45-8515-0B8FCE35FED3}" type="presParOf" srcId="{551EC4E6-AE1D-DD43-B7C4-D7EFBEA2E636}" destId="{93180932-306E-E545-95F9-2A5635FDC9F1}" srcOrd="2" destOrd="0" presId="urn:microsoft.com/office/officeart/2008/layout/HorizontalMultiLevelHierarchy#37"/>
    <dgm:cxn modelId="{555AD201-31BB-1047-8D4B-704037F31B2D}" type="presParOf" srcId="{93180932-306E-E545-95F9-2A5635FDC9F1}" destId="{7A2CD5A7-70D6-DE44-803D-0740544CB367}" srcOrd="0" destOrd="0" presId="urn:microsoft.com/office/officeart/2008/layout/HorizontalMultiLevelHierarchy#37"/>
    <dgm:cxn modelId="{1422B80C-E212-3748-8826-FC4C9E626276}" type="presParOf" srcId="{551EC4E6-AE1D-DD43-B7C4-D7EFBEA2E636}" destId="{A0C9905E-6DBF-7645-94A7-C4BCDADC46B9}" srcOrd="3" destOrd="0" presId="urn:microsoft.com/office/officeart/2008/layout/HorizontalMultiLevelHierarchy#37"/>
    <dgm:cxn modelId="{C8758A27-CC62-E340-A005-1C59B4A65AEB}" type="presParOf" srcId="{A0C9905E-6DBF-7645-94A7-C4BCDADC46B9}" destId="{D3E2E567-EC04-E743-9B8C-985408EA1058}" srcOrd="0" destOrd="0" presId="urn:microsoft.com/office/officeart/2008/layout/HorizontalMultiLevelHierarchy#37"/>
    <dgm:cxn modelId="{512A191E-FA02-3D46-9A09-9E68FA839A3A}" type="presParOf" srcId="{A0C9905E-6DBF-7645-94A7-C4BCDADC46B9}" destId="{1488A531-D252-B440-B1DA-4363F37F8970}" srcOrd="1" destOrd="0" presId="urn:microsoft.com/office/officeart/2008/layout/HorizontalMultiLevelHierarchy#37"/>
    <dgm:cxn modelId="{495ED064-154D-1941-9255-85B6EE64B3A9}" type="presParOf" srcId="{551EC4E6-AE1D-DD43-B7C4-D7EFBEA2E636}" destId="{1F2800E8-CF94-FD43-8D0E-7E4B278315B1}" srcOrd="4" destOrd="0" presId="urn:microsoft.com/office/officeart/2008/layout/HorizontalMultiLevelHierarchy#37"/>
    <dgm:cxn modelId="{6B848D4A-40B1-4647-A28F-E7CC582D10CD}" type="presParOf" srcId="{1F2800E8-CF94-FD43-8D0E-7E4B278315B1}" destId="{938A9782-2B6B-8141-99DA-6568305E0C38}" srcOrd="0" destOrd="0" presId="urn:microsoft.com/office/officeart/2008/layout/HorizontalMultiLevelHierarchy#37"/>
    <dgm:cxn modelId="{98229CC3-05D5-AA4C-9457-DAA9D4131767}" type="presParOf" srcId="{551EC4E6-AE1D-DD43-B7C4-D7EFBEA2E636}" destId="{7377E58F-198D-DE48-B3AF-2D2AF67C403D}" srcOrd="5" destOrd="0" presId="urn:microsoft.com/office/officeart/2008/layout/HorizontalMultiLevelHierarchy#37"/>
    <dgm:cxn modelId="{D910CF74-C152-F848-AFA1-69723374996B}" type="presParOf" srcId="{7377E58F-198D-DE48-B3AF-2D2AF67C403D}" destId="{1C998B4A-F8C8-5D49-862A-38B9C7611407}" srcOrd="0" destOrd="0" presId="urn:microsoft.com/office/officeart/2008/layout/HorizontalMultiLevelHierarchy#37"/>
    <dgm:cxn modelId="{3021B61D-E0C4-B644-811A-CD8395DD2038}" type="presParOf" srcId="{7377E58F-198D-DE48-B3AF-2D2AF67C403D}" destId="{F9C8551A-E3F5-1A41-9D81-BA411262A93F}" srcOrd="1" destOrd="0" presId="urn:microsoft.com/office/officeart/2008/layout/HorizontalMultiLevelHierarchy#3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38" loCatId="" qsTypeId="urn:microsoft.com/office/officeart/2005/8/quickstyle/simple5#37" qsCatId="simple" csTypeId="urn:microsoft.com/office/officeart/2005/8/colors/accent0_1#37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2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2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A7F8BD09-474A-F84B-A4A3-222982E8CCE2}" type="presOf" srcId="{773FD5F0-F007-F148-886B-86E72F86266E}" destId="{D3E2E567-EC04-E743-9B8C-985408EA1058}" srcOrd="0" destOrd="0" presId="urn:microsoft.com/office/officeart/2008/layout/HorizontalMultiLevelHierarchy#38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C2582021-DFBE-9D4E-A696-653664603187}" type="presOf" srcId="{9BA062DA-6B7A-FC4F-B1BB-7CC4C74C72CE}" destId="{1C998B4A-F8C8-5D49-862A-38B9C7611407}" srcOrd="0" destOrd="0" presId="urn:microsoft.com/office/officeart/2008/layout/HorizontalMultiLevelHierarchy#38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9777C428-AB86-424A-9D99-50F18676B922}" type="presOf" srcId="{BDC2CFA9-99C6-8347-9628-F8B57513FB8C}" destId="{93180932-306E-E545-95F9-2A5635FDC9F1}" srcOrd="0" destOrd="0" presId="urn:microsoft.com/office/officeart/2008/layout/HorizontalMultiLevelHierarchy#38"/>
    <dgm:cxn modelId="{F2E64138-95B5-4143-B7C1-F242448095C1}" type="presOf" srcId="{A73DCD64-89DF-3E4C-9543-0D417B51464E}" destId="{F726EDD3-E670-9B47-8786-4F599884289D}" srcOrd="1" destOrd="0" presId="urn:microsoft.com/office/officeart/2008/layout/HorizontalMultiLevelHierarchy#38"/>
    <dgm:cxn modelId="{42A0063F-A431-C745-BE2D-BA967B815837}" type="presOf" srcId="{2EFE4671-8583-3540-9262-1FC578B666F4}" destId="{3013142F-A3C7-F746-853E-2CA8B540A8DE}" srcOrd="0" destOrd="0" presId="urn:microsoft.com/office/officeart/2008/layout/HorizontalMultiLevelHierarchy#38"/>
    <dgm:cxn modelId="{F5AFD07A-F771-3044-AA0E-88E9DD1EFD08}" type="presOf" srcId="{BDC2CFA9-99C6-8347-9628-F8B57513FB8C}" destId="{7A2CD5A7-70D6-DE44-803D-0740544CB367}" srcOrd="1" destOrd="0" presId="urn:microsoft.com/office/officeart/2008/layout/HorizontalMultiLevelHierarchy#38"/>
    <dgm:cxn modelId="{DBB6418C-7D5A-4A48-A9F6-EB44BC83CCBE}" type="presOf" srcId="{DD5BF61D-B843-C744-B9A9-3312A1287EF4}" destId="{C852AF5D-E3CA-F844-B775-08DD6E6FB940}" srcOrd="0" destOrd="0" presId="urn:microsoft.com/office/officeart/2008/layout/HorizontalMultiLevelHierarchy#38"/>
    <dgm:cxn modelId="{772DAA99-4B44-0A48-8000-11D10F5544D3}" type="presOf" srcId="{45267C76-6276-B44A-878A-9D61B556EBD7}" destId="{938A9782-2B6B-8141-99DA-6568305E0C38}" srcOrd="1" destOrd="0" presId="urn:microsoft.com/office/officeart/2008/layout/HorizontalMultiLevelHierarchy#38"/>
    <dgm:cxn modelId="{3E6DAF9C-5B28-4A49-B244-9162BF775DED}" type="presOf" srcId="{45267C76-6276-B44A-878A-9D61B556EBD7}" destId="{1F2800E8-CF94-FD43-8D0E-7E4B278315B1}" srcOrd="0" destOrd="0" presId="urn:microsoft.com/office/officeart/2008/layout/HorizontalMultiLevelHierarchy#38"/>
    <dgm:cxn modelId="{91697EA6-A80A-E847-A007-442CC6B3A062}" type="presOf" srcId="{A73DCD64-89DF-3E4C-9543-0D417B51464E}" destId="{082A771F-69AF-7C4C-86CB-DF1CD8CB6581}" srcOrd="0" destOrd="0" presId="urn:microsoft.com/office/officeart/2008/layout/HorizontalMultiLevelHierarchy#38"/>
    <dgm:cxn modelId="{1E43E3B3-4E24-F449-B966-2A78F2839687}" type="presOf" srcId="{CC08C8E7-D5AB-9C4F-A78B-4A8C57EB2D22}" destId="{7111AE39-B455-7C4D-91F4-9E37E3822D07}" srcOrd="0" destOrd="0" presId="urn:microsoft.com/office/officeart/2008/layout/HorizontalMultiLevelHierarchy#38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1C9C8716-588B-4E46-9A5A-C1DA72D0F629}" type="presParOf" srcId="{3013142F-A3C7-F746-853E-2CA8B540A8DE}" destId="{B764B132-0961-414E-B6FA-FB0C6C1C6CED}" srcOrd="0" destOrd="0" presId="urn:microsoft.com/office/officeart/2008/layout/HorizontalMultiLevelHierarchy#38"/>
    <dgm:cxn modelId="{10EF0BAC-8C44-E446-9BCB-320DD7855AEA}" type="presParOf" srcId="{B764B132-0961-414E-B6FA-FB0C6C1C6CED}" destId="{7111AE39-B455-7C4D-91F4-9E37E3822D07}" srcOrd="0" destOrd="0" presId="urn:microsoft.com/office/officeart/2008/layout/HorizontalMultiLevelHierarchy#38"/>
    <dgm:cxn modelId="{5CD2888F-5901-AD47-980F-70F9A4894CD0}" type="presParOf" srcId="{B764B132-0961-414E-B6FA-FB0C6C1C6CED}" destId="{551EC4E6-AE1D-DD43-B7C4-D7EFBEA2E636}" srcOrd="1" destOrd="0" presId="urn:microsoft.com/office/officeart/2008/layout/HorizontalMultiLevelHierarchy#38"/>
    <dgm:cxn modelId="{5CCE442F-78F9-DA47-B9BD-A5CA9E747380}" type="presParOf" srcId="{551EC4E6-AE1D-DD43-B7C4-D7EFBEA2E636}" destId="{082A771F-69AF-7C4C-86CB-DF1CD8CB6581}" srcOrd="0" destOrd="0" presId="urn:microsoft.com/office/officeart/2008/layout/HorizontalMultiLevelHierarchy#38"/>
    <dgm:cxn modelId="{980D1DA3-910B-2C46-8A5B-1904073696A5}" type="presParOf" srcId="{082A771F-69AF-7C4C-86CB-DF1CD8CB6581}" destId="{F726EDD3-E670-9B47-8786-4F599884289D}" srcOrd="0" destOrd="0" presId="urn:microsoft.com/office/officeart/2008/layout/HorizontalMultiLevelHierarchy#38"/>
    <dgm:cxn modelId="{16D3E9CF-6E8B-F341-83DE-93A39080E4FD}" type="presParOf" srcId="{551EC4E6-AE1D-DD43-B7C4-D7EFBEA2E636}" destId="{7B40AE63-0EA3-0747-BCE5-5F3AB0355BF2}" srcOrd="1" destOrd="0" presId="urn:microsoft.com/office/officeart/2008/layout/HorizontalMultiLevelHierarchy#38"/>
    <dgm:cxn modelId="{C5C2748E-4B48-1547-B07F-65F0945C7ED9}" type="presParOf" srcId="{7B40AE63-0EA3-0747-BCE5-5F3AB0355BF2}" destId="{C852AF5D-E3CA-F844-B775-08DD6E6FB940}" srcOrd="0" destOrd="0" presId="urn:microsoft.com/office/officeart/2008/layout/HorizontalMultiLevelHierarchy#38"/>
    <dgm:cxn modelId="{CB190D14-462D-9B46-83A3-806DBDBBB3E8}" type="presParOf" srcId="{7B40AE63-0EA3-0747-BCE5-5F3AB0355BF2}" destId="{30463D07-8E7F-3146-97CE-76CE82648742}" srcOrd="1" destOrd="0" presId="urn:microsoft.com/office/officeart/2008/layout/HorizontalMultiLevelHierarchy#38"/>
    <dgm:cxn modelId="{5DDB25DC-0149-6D43-938A-A1F9EF6F12B3}" type="presParOf" srcId="{551EC4E6-AE1D-DD43-B7C4-D7EFBEA2E636}" destId="{93180932-306E-E545-95F9-2A5635FDC9F1}" srcOrd="2" destOrd="0" presId="urn:microsoft.com/office/officeart/2008/layout/HorizontalMultiLevelHierarchy#38"/>
    <dgm:cxn modelId="{9566E29D-A0F4-7A46-9C7A-E90016DA26AF}" type="presParOf" srcId="{93180932-306E-E545-95F9-2A5635FDC9F1}" destId="{7A2CD5A7-70D6-DE44-803D-0740544CB367}" srcOrd="0" destOrd="0" presId="urn:microsoft.com/office/officeart/2008/layout/HorizontalMultiLevelHierarchy#38"/>
    <dgm:cxn modelId="{BB1B8A4E-9819-E24A-B379-6D00D54F69B8}" type="presParOf" srcId="{551EC4E6-AE1D-DD43-B7C4-D7EFBEA2E636}" destId="{A0C9905E-6DBF-7645-94A7-C4BCDADC46B9}" srcOrd="3" destOrd="0" presId="urn:microsoft.com/office/officeart/2008/layout/HorizontalMultiLevelHierarchy#38"/>
    <dgm:cxn modelId="{864F8441-F66B-2644-A078-03BACD96AEBE}" type="presParOf" srcId="{A0C9905E-6DBF-7645-94A7-C4BCDADC46B9}" destId="{D3E2E567-EC04-E743-9B8C-985408EA1058}" srcOrd="0" destOrd="0" presId="urn:microsoft.com/office/officeart/2008/layout/HorizontalMultiLevelHierarchy#38"/>
    <dgm:cxn modelId="{B4AC57DC-E35A-EC44-B93A-F177E66E0A10}" type="presParOf" srcId="{A0C9905E-6DBF-7645-94A7-C4BCDADC46B9}" destId="{1488A531-D252-B440-B1DA-4363F37F8970}" srcOrd="1" destOrd="0" presId="urn:microsoft.com/office/officeart/2008/layout/HorizontalMultiLevelHierarchy#38"/>
    <dgm:cxn modelId="{892004A1-5335-D048-82B7-EF7034E8F1DF}" type="presParOf" srcId="{551EC4E6-AE1D-DD43-B7C4-D7EFBEA2E636}" destId="{1F2800E8-CF94-FD43-8D0E-7E4B278315B1}" srcOrd="4" destOrd="0" presId="urn:microsoft.com/office/officeart/2008/layout/HorizontalMultiLevelHierarchy#38"/>
    <dgm:cxn modelId="{F9329E6C-9A4D-344A-A841-E7D50382EC7D}" type="presParOf" srcId="{1F2800E8-CF94-FD43-8D0E-7E4B278315B1}" destId="{938A9782-2B6B-8141-99DA-6568305E0C38}" srcOrd="0" destOrd="0" presId="urn:microsoft.com/office/officeart/2008/layout/HorizontalMultiLevelHierarchy#38"/>
    <dgm:cxn modelId="{DB291C27-ACD2-5248-81CE-3FE4E7DC568E}" type="presParOf" srcId="{551EC4E6-AE1D-DD43-B7C4-D7EFBEA2E636}" destId="{7377E58F-198D-DE48-B3AF-2D2AF67C403D}" srcOrd="5" destOrd="0" presId="urn:microsoft.com/office/officeart/2008/layout/HorizontalMultiLevelHierarchy#38"/>
    <dgm:cxn modelId="{D995A4CB-ACF1-D44F-8D9F-97DE5AD23A8D}" type="presParOf" srcId="{7377E58F-198D-DE48-B3AF-2D2AF67C403D}" destId="{1C998B4A-F8C8-5D49-862A-38B9C7611407}" srcOrd="0" destOrd="0" presId="urn:microsoft.com/office/officeart/2008/layout/HorizontalMultiLevelHierarchy#38"/>
    <dgm:cxn modelId="{2C5BA69F-8F8E-5C4F-A04B-E80D6136604B}" type="presParOf" srcId="{7377E58F-198D-DE48-B3AF-2D2AF67C403D}" destId="{F9C8551A-E3F5-1A41-9D81-BA411262A93F}" srcOrd="1" destOrd="0" presId="urn:microsoft.com/office/officeart/2008/layout/HorizontalMultiLevelHierarchy#3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39" loCatId="" qsTypeId="urn:microsoft.com/office/officeart/2005/8/quickstyle/simple5#38" qsCatId="simple" csTypeId="urn:microsoft.com/office/officeart/2005/8/colors/accent0_1#38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chemeClr val="bg1"/>
        </a:solidFill>
      </dgm:spPr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12E1310B-7A7E-FA40-86E2-CFE7873E5B87}" type="presOf" srcId="{9BA062DA-6B7A-FC4F-B1BB-7CC4C74C72CE}" destId="{1C998B4A-F8C8-5D49-862A-38B9C7611407}" srcOrd="0" destOrd="0" presId="urn:microsoft.com/office/officeart/2008/layout/HorizontalMultiLevelHierarchy#39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71C0AF19-C21F-7348-BBB3-31BF23002C75}" type="presOf" srcId="{45267C76-6276-B44A-878A-9D61B556EBD7}" destId="{1F2800E8-CF94-FD43-8D0E-7E4B278315B1}" srcOrd="0" destOrd="0" presId="urn:microsoft.com/office/officeart/2008/layout/HorizontalMultiLevelHierarchy#39"/>
    <dgm:cxn modelId="{8DAEBD1F-B977-7942-A756-B9D43DBEF392}" type="presOf" srcId="{2EFE4671-8583-3540-9262-1FC578B666F4}" destId="{3013142F-A3C7-F746-853E-2CA8B540A8DE}" srcOrd="0" destOrd="0" presId="urn:microsoft.com/office/officeart/2008/layout/HorizontalMultiLevelHierarchy#39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E43B3331-DA20-D444-B1EA-037D23B49EAC}" type="presOf" srcId="{A73DCD64-89DF-3E4C-9543-0D417B51464E}" destId="{F726EDD3-E670-9B47-8786-4F599884289D}" srcOrd="1" destOrd="0" presId="urn:microsoft.com/office/officeart/2008/layout/HorizontalMultiLevelHierarchy#39"/>
    <dgm:cxn modelId="{F9171145-DA4F-6F4A-AE71-9B340E83E7B6}" type="presOf" srcId="{45267C76-6276-B44A-878A-9D61B556EBD7}" destId="{938A9782-2B6B-8141-99DA-6568305E0C38}" srcOrd="1" destOrd="0" presId="urn:microsoft.com/office/officeart/2008/layout/HorizontalMultiLevelHierarchy#39"/>
    <dgm:cxn modelId="{AC1E0560-61AD-714B-9E55-8CD31D3E255F}" type="presOf" srcId="{CC08C8E7-D5AB-9C4F-A78B-4A8C57EB2D22}" destId="{7111AE39-B455-7C4D-91F4-9E37E3822D07}" srcOrd="0" destOrd="0" presId="urn:microsoft.com/office/officeart/2008/layout/HorizontalMultiLevelHierarchy#39"/>
    <dgm:cxn modelId="{3DBC366E-3E1A-A74A-AF59-90597BFAA524}" type="presOf" srcId="{BDC2CFA9-99C6-8347-9628-F8B57513FB8C}" destId="{7A2CD5A7-70D6-DE44-803D-0740544CB367}" srcOrd="1" destOrd="0" presId="urn:microsoft.com/office/officeart/2008/layout/HorizontalMultiLevelHierarchy#39"/>
    <dgm:cxn modelId="{EF1D2683-070A-7A46-AACF-9EA901F20075}" type="presOf" srcId="{BDC2CFA9-99C6-8347-9628-F8B57513FB8C}" destId="{93180932-306E-E545-95F9-2A5635FDC9F1}" srcOrd="0" destOrd="0" presId="urn:microsoft.com/office/officeart/2008/layout/HorizontalMultiLevelHierarchy#39"/>
    <dgm:cxn modelId="{09250D89-10A9-CE48-BC26-A056E6425BC2}" type="presOf" srcId="{DD5BF61D-B843-C744-B9A9-3312A1287EF4}" destId="{C852AF5D-E3CA-F844-B775-08DD6E6FB940}" srcOrd="0" destOrd="0" presId="urn:microsoft.com/office/officeart/2008/layout/HorizontalMultiLevelHierarchy#39"/>
    <dgm:cxn modelId="{2C902FCB-DD1D-514A-BF86-142104CE19B0}" type="presOf" srcId="{A73DCD64-89DF-3E4C-9543-0D417B51464E}" destId="{082A771F-69AF-7C4C-86CB-DF1CD8CB6581}" srcOrd="0" destOrd="0" presId="urn:microsoft.com/office/officeart/2008/layout/HorizontalMultiLevelHierarchy#39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530090EB-EFBE-6F41-8012-43659AC1BCC1}" type="presOf" srcId="{773FD5F0-F007-F148-886B-86E72F86266E}" destId="{D3E2E567-EC04-E743-9B8C-985408EA1058}" srcOrd="0" destOrd="0" presId="urn:microsoft.com/office/officeart/2008/layout/HorizontalMultiLevelHierarchy#39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C765EEFC-BDCF-7747-80E2-55F7E8DB8C80}" type="presParOf" srcId="{3013142F-A3C7-F746-853E-2CA8B540A8DE}" destId="{B764B132-0961-414E-B6FA-FB0C6C1C6CED}" srcOrd="0" destOrd="0" presId="urn:microsoft.com/office/officeart/2008/layout/HorizontalMultiLevelHierarchy#39"/>
    <dgm:cxn modelId="{98FA7D40-CA75-DB4E-9F69-750886FC3FF7}" type="presParOf" srcId="{B764B132-0961-414E-B6FA-FB0C6C1C6CED}" destId="{7111AE39-B455-7C4D-91F4-9E37E3822D07}" srcOrd="0" destOrd="0" presId="urn:microsoft.com/office/officeart/2008/layout/HorizontalMultiLevelHierarchy#39"/>
    <dgm:cxn modelId="{83F3CC10-73B7-FE41-B1FD-EA21FF676A07}" type="presParOf" srcId="{B764B132-0961-414E-B6FA-FB0C6C1C6CED}" destId="{551EC4E6-AE1D-DD43-B7C4-D7EFBEA2E636}" srcOrd="1" destOrd="0" presId="urn:microsoft.com/office/officeart/2008/layout/HorizontalMultiLevelHierarchy#39"/>
    <dgm:cxn modelId="{F3D35296-8B53-1A49-9B33-74D12A883F32}" type="presParOf" srcId="{551EC4E6-AE1D-DD43-B7C4-D7EFBEA2E636}" destId="{082A771F-69AF-7C4C-86CB-DF1CD8CB6581}" srcOrd="0" destOrd="0" presId="urn:microsoft.com/office/officeart/2008/layout/HorizontalMultiLevelHierarchy#39"/>
    <dgm:cxn modelId="{37C155AA-F680-7B4F-916E-B5C38B51D60F}" type="presParOf" srcId="{082A771F-69AF-7C4C-86CB-DF1CD8CB6581}" destId="{F726EDD3-E670-9B47-8786-4F599884289D}" srcOrd="0" destOrd="0" presId="urn:microsoft.com/office/officeart/2008/layout/HorizontalMultiLevelHierarchy#39"/>
    <dgm:cxn modelId="{9C007762-4393-614B-9A96-0E560E6B86FA}" type="presParOf" srcId="{551EC4E6-AE1D-DD43-B7C4-D7EFBEA2E636}" destId="{7B40AE63-0EA3-0747-BCE5-5F3AB0355BF2}" srcOrd="1" destOrd="0" presId="urn:microsoft.com/office/officeart/2008/layout/HorizontalMultiLevelHierarchy#39"/>
    <dgm:cxn modelId="{DCC27521-07E7-EB45-A987-436DD309003C}" type="presParOf" srcId="{7B40AE63-0EA3-0747-BCE5-5F3AB0355BF2}" destId="{C852AF5D-E3CA-F844-B775-08DD6E6FB940}" srcOrd="0" destOrd="0" presId="urn:microsoft.com/office/officeart/2008/layout/HorizontalMultiLevelHierarchy#39"/>
    <dgm:cxn modelId="{4B1838F2-795C-BE4C-B98F-7DA1944AC65C}" type="presParOf" srcId="{7B40AE63-0EA3-0747-BCE5-5F3AB0355BF2}" destId="{30463D07-8E7F-3146-97CE-76CE82648742}" srcOrd="1" destOrd="0" presId="urn:microsoft.com/office/officeart/2008/layout/HorizontalMultiLevelHierarchy#39"/>
    <dgm:cxn modelId="{71F0A3B2-62B7-6244-9E00-D1B9FAB9D4D2}" type="presParOf" srcId="{551EC4E6-AE1D-DD43-B7C4-D7EFBEA2E636}" destId="{93180932-306E-E545-95F9-2A5635FDC9F1}" srcOrd="2" destOrd="0" presId="urn:microsoft.com/office/officeart/2008/layout/HorizontalMultiLevelHierarchy#39"/>
    <dgm:cxn modelId="{FDB49689-90A0-A040-9CDA-D788E590233D}" type="presParOf" srcId="{93180932-306E-E545-95F9-2A5635FDC9F1}" destId="{7A2CD5A7-70D6-DE44-803D-0740544CB367}" srcOrd="0" destOrd="0" presId="urn:microsoft.com/office/officeart/2008/layout/HorizontalMultiLevelHierarchy#39"/>
    <dgm:cxn modelId="{75426AD8-7F34-B344-83A6-6F36D949156D}" type="presParOf" srcId="{551EC4E6-AE1D-DD43-B7C4-D7EFBEA2E636}" destId="{A0C9905E-6DBF-7645-94A7-C4BCDADC46B9}" srcOrd="3" destOrd="0" presId="urn:microsoft.com/office/officeart/2008/layout/HorizontalMultiLevelHierarchy#39"/>
    <dgm:cxn modelId="{9F5D1851-7620-5840-A581-DC06778B6A82}" type="presParOf" srcId="{A0C9905E-6DBF-7645-94A7-C4BCDADC46B9}" destId="{D3E2E567-EC04-E743-9B8C-985408EA1058}" srcOrd="0" destOrd="0" presId="urn:microsoft.com/office/officeart/2008/layout/HorizontalMultiLevelHierarchy#39"/>
    <dgm:cxn modelId="{C5943830-0FBD-294F-A85A-AE2A9322C465}" type="presParOf" srcId="{A0C9905E-6DBF-7645-94A7-C4BCDADC46B9}" destId="{1488A531-D252-B440-B1DA-4363F37F8970}" srcOrd="1" destOrd="0" presId="urn:microsoft.com/office/officeart/2008/layout/HorizontalMultiLevelHierarchy#39"/>
    <dgm:cxn modelId="{793E733E-1B1C-804F-A6FD-E66812D2DA7F}" type="presParOf" srcId="{551EC4E6-AE1D-DD43-B7C4-D7EFBEA2E636}" destId="{1F2800E8-CF94-FD43-8D0E-7E4B278315B1}" srcOrd="4" destOrd="0" presId="urn:microsoft.com/office/officeart/2008/layout/HorizontalMultiLevelHierarchy#39"/>
    <dgm:cxn modelId="{2A1B56FD-14A6-4C46-90ED-83FC5C53621C}" type="presParOf" srcId="{1F2800E8-CF94-FD43-8D0E-7E4B278315B1}" destId="{938A9782-2B6B-8141-99DA-6568305E0C38}" srcOrd="0" destOrd="0" presId="urn:microsoft.com/office/officeart/2008/layout/HorizontalMultiLevelHierarchy#39"/>
    <dgm:cxn modelId="{6FAD89EE-7826-A24A-A71D-C310B353F1CB}" type="presParOf" srcId="{551EC4E6-AE1D-DD43-B7C4-D7EFBEA2E636}" destId="{7377E58F-198D-DE48-B3AF-2D2AF67C403D}" srcOrd="5" destOrd="0" presId="urn:microsoft.com/office/officeart/2008/layout/HorizontalMultiLevelHierarchy#39"/>
    <dgm:cxn modelId="{632581B3-68B8-6049-B98A-7F70E7E60873}" type="presParOf" srcId="{7377E58F-198D-DE48-B3AF-2D2AF67C403D}" destId="{1C998B4A-F8C8-5D49-862A-38B9C7611407}" srcOrd="0" destOrd="0" presId="urn:microsoft.com/office/officeart/2008/layout/HorizontalMultiLevelHierarchy#39"/>
    <dgm:cxn modelId="{F2079C1B-7328-A141-B286-BBC995C37513}" type="presParOf" srcId="{7377E58F-198D-DE48-B3AF-2D2AF67C403D}" destId="{F9C8551A-E3F5-1A41-9D81-BA411262A93F}" srcOrd="1" destOrd="0" presId="urn:microsoft.com/office/officeart/2008/layout/HorizontalMultiLevelHierarchy#3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39" loCatId="" qsTypeId="urn:microsoft.com/office/officeart/2005/8/quickstyle/simple5#38" qsCatId="simple" csTypeId="urn:microsoft.com/office/officeart/2005/8/colors/accent0_1#38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chemeClr val="bg1"/>
        </a:solidFill>
      </dgm:spPr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12E1310B-7A7E-FA40-86E2-CFE7873E5B87}" type="presOf" srcId="{9BA062DA-6B7A-FC4F-B1BB-7CC4C74C72CE}" destId="{1C998B4A-F8C8-5D49-862A-38B9C7611407}" srcOrd="0" destOrd="0" presId="urn:microsoft.com/office/officeart/2008/layout/HorizontalMultiLevelHierarchy#39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71C0AF19-C21F-7348-BBB3-31BF23002C75}" type="presOf" srcId="{45267C76-6276-B44A-878A-9D61B556EBD7}" destId="{1F2800E8-CF94-FD43-8D0E-7E4B278315B1}" srcOrd="0" destOrd="0" presId="urn:microsoft.com/office/officeart/2008/layout/HorizontalMultiLevelHierarchy#39"/>
    <dgm:cxn modelId="{8DAEBD1F-B977-7942-A756-B9D43DBEF392}" type="presOf" srcId="{2EFE4671-8583-3540-9262-1FC578B666F4}" destId="{3013142F-A3C7-F746-853E-2CA8B540A8DE}" srcOrd="0" destOrd="0" presId="urn:microsoft.com/office/officeart/2008/layout/HorizontalMultiLevelHierarchy#39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E43B3331-DA20-D444-B1EA-037D23B49EAC}" type="presOf" srcId="{A73DCD64-89DF-3E4C-9543-0D417B51464E}" destId="{F726EDD3-E670-9B47-8786-4F599884289D}" srcOrd="1" destOrd="0" presId="urn:microsoft.com/office/officeart/2008/layout/HorizontalMultiLevelHierarchy#39"/>
    <dgm:cxn modelId="{F9171145-DA4F-6F4A-AE71-9B340E83E7B6}" type="presOf" srcId="{45267C76-6276-B44A-878A-9D61B556EBD7}" destId="{938A9782-2B6B-8141-99DA-6568305E0C38}" srcOrd="1" destOrd="0" presId="urn:microsoft.com/office/officeart/2008/layout/HorizontalMultiLevelHierarchy#39"/>
    <dgm:cxn modelId="{AC1E0560-61AD-714B-9E55-8CD31D3E255F}" type="presOf" srcId="{CC08C8E7-D5AB-9C4F-A78B-4A8C57EB2D22}" destId="{7111AE39-B455-7C4D-91F4-9E37E3822D07}" srcOrd="0" destOrd="0" presId="urn:microsoft.com/office/officeart/2008/layout/HorizontalMultiLevelHierarchy#39"/>
    <dgm:cxn modelId="{3DBC366E-3E1A-A74A-AF59-90597BFAA524}" type="presOf" srcId="{BDC2CFA9-99C6-8347-9628-F8B57513FB8C}" destId="{7A2CD5A7-70D6-DE44-803D-0740544CB367}" srcOrd="1" destOrd="0" presId="urn:microsoft.com/office/officeart/2008/layout/HorizontalMultiLevelHierarchy#39"/>
    <dgm:cxn modelId="{EF1D2683-070A-7A46-AACF-9EA901F20075}" type="presOf" srcId="{BDC2CFA9-99C6-8347-9628-F8B57513FB8C}" destId="{93180932-306E-E545-95F9-2A5635FDC9F1}" srcOrd="0" destOrd="0" presId="urn:microsoft.com/office/officeart/2008/layout/HorizontalMultiLevelHierarchy#39"/>
    <dgm:cxn modelId="{09250D89-10A9-CE48-BC26-A056E6425BC2}" type="presOf" srcId="{DD5BF61D-B843-C744-B9A9-3312A1287EF4}" destId="{C852AF5D-E3CA-F844-B775-08DD6E6FB940}" srcOrd="0" destOrd="0" presId="urn:microsoft.com/office/officeart/2008/layout/HorizontalMultiLevelHierarchy#39"/>
    <dgm:cxn modelId="{2C902FCB-DD1D-514A-BF86-142104CE19B0}" type="presOf" srcId="{A73DCD64-89DF-3E4C-9543-0D417B51464E}" destId="{082A771F-69AF-7C4C-86CB-DF1CD8CB6581}" srcOrd="0" destOrd="0" presId="urn:microsoft.com/office/officeart/2008/layout/HorizontalMultiLevelHierarchy#39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530090EB-EFBE-6F41-8012-43659AC1BCC1}" type="presOf" srcId="{773FD5F0-F007-F148-886B-86E72F86266E}" destId="{D3E2E567-EC04-E743-9B8C-985408EA1058}" srcOrd="0" destOrd="0" presId="urn:microsoft.com/office/officeart/2008/layout/HorizontalMultiLevelHierarchy#39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C765EEFC-BDCF-7747-80E2-55F7E8DB8C80}" type="presParOf" srcId="{3013142F-A3C7-F746-853E-2CA8B540A8DE}" destId="{B764B132-0961-414E-B6FA-FB0C6C1C6CED}" srcOrd="0" destOrd="0" presId="urn:microsoft.com/office/officeart/2008/layout/HorizontalMultiLevelHierarchy#39"/>
    <dgm:cxn modelId="{98FA7D40-CA75-DB4E-9F69-750886FC3FF7}" type="presParOf" srcId="{B764B132-0961-414E-B6FA-FB0C6C1C6CED}" destId="{7111AE39-B455-7C4D-91F4-9E37E3822D07}" srcOrd="0" destOrd="0" presId="urn:microsoft.com/office/officeart/2008/layout/HorizontalMultiLevelHierarchy#39"/>
    <dgm:cxn modelId="{83F3CC10-73B7-FE41-B1FD-EA21FF676A07}" type="presParOf" srcId="{B764B132-0961-414E-B6FA-FB0C6C1C6CED}" destId="{551EC4E6-AE1D-DD43-B7C4-D7EFBEA2E636}" srcOrd="1" destOrd="0" presId="urn:microsoft.com/office/officeart/2008/layout/HorizontalMultiLevelHierarchy#39"/>
    <dgm:cxn modelId="{F3D35296-8B53-1A49-9B33-74D12A883F32}" type="presParOf" srcId="{551EC4E6-AE1D-DD43-B7C4-D7EFBEA2E636}" destId="{082A771F-69AF-7C4C-86CB-DF1CD8CB6581}" srcOrd="0" destOrd="0" presId="urn:microsoft.com/office/officeart/2008/layout/HorizontalMultiLevelHierarchy#39"/>
    <dgm:cxn modelId="{37C155AA-F680-7B4F-916E-B5C38B51D60F}" type="presParOf" srcId="{082A771F-69AF-7C4C-86CB-DF1CD8CB6581}" destId="{F726EDD3-E670-9B47-8786-4F599884289D}" srcOrd="0" destOrd="0" presId="urn:microsoft.com/office/officeart/2008/layout/HorizontalMultiLevelHierarchy#39"/>
    <dgm:cxn modelId="{9C007762-4393-614B-9A96-0E560E6B86FA}" type="presParOf" srcId="{551EC4E6-AE1D-DD43-B7C4-D7EFBEA2E636}" destId="{7B40AE63-0EA3-0747-BCE5-5F3AB0355BF2}" srcOrd="1" destOrd="0" presId="urn:microsoft.com/office/officeart/2008/layout/HorizontalMultiLevelHierarchy#39"/>
    <dgm:cxn modelId="{DCC27521-07E7-EB45-A987-436DD309003C}" type="presParOf" srcId="{7B40AE63-0EA3-0747-BCE5-5F3AB0355BF2}" destId="{C852AF5D-E3CA-F844-B775-08DD6E6FB940}" srcOrd="0" destOrd="0" presId="urn:microsoft.com/office/officeart/2008/layout/HorizontalMultiLevelHierarchy#39"/>
    <dgm:cxn modelId="{4B1838F2-795C-BE4C-B98F-7DA1944AC65C}" type="presParOf" srcId="{7B40AE63-0EA3-0747-BCE5-5F3AB0355BF2}" destId="{30463D07-8E7F-3146-97CE-76CE82648742}" srcOrd="1" destOrd="0" presId="urn:microsoft.com/office/officeart/2008/layout/HorizontalMultiLevelHierarchy#39"/>
    <dgm:cxn modelId="{71F0A3B2-62B7-6244-9E00-D1B9FAB9D4D2}" type="presParOf" srcId="{551EC4E6-AE1D-DD43-B7C4-D7EFBEA2E636}" destId="{93180932-306E-E545-95F9-2A5635FDC9F1}" srcOrd="2" destOrd="0" presId="urn:microsoft.com/office/officeart/2008/layout/HorizontalMultiLevelHierarchy#39"/>
    <dgm:cxn modelId="{FDB49689-90A0-A040-9CDA-D788E590233D}" type="presParOf" srcId="{93180932-306E-E545-95F9-2A5635FDC9F1}" destId="{7A2CD5A7-70D6-DE44-803D-0740544CB367}" srcOrd="0" destOrd="0" presId="urn:microsoft.com/office/officeart/2008/layout/HorizontalMultiLevelHierarchy#39"/>
    <dgm:cxn modelId="{75426AD8-7F34-B344-83A6-6F36D949156D}" type="presParOf" srcId="{551EC4E6-AE1D-DD43-B7C4-D7EFBEA2E636}" destId="{A0C9905E-6DBF-7645-94A7-C4BCDADC46B9}" srcOrd="3" destOrd="0" presId="urn:microsoft.com/office/officeart/2008/layout/HorizontalMultiLevelHierarchy#39"/>
    <dgm:cxn modelId="{9F5D1851-7620-5840-A581-DC06778B6A82}" type="presParOf" srcId="{A0C9905E-6DBF-7645-94A7-C4BCDADC46B9}" destId="{D3E2E567-EC04-E743-9B8C-985408EA1058}" srcOrd="0" destOrd="0" presId="urn:microsoft.com/office/officeart/2008/layout/HorizontalMultiLevelHierarchy#39"/>
    <dgm:cxn modelId="{C5943830-0FBD-294F-A85A-AE2A9322C465}" type="presParOf" srcId="{A0C9905E-6DBF-7645-94A7-C4BCDADC46B9}" destId="{1488A531-D252-B440-B1DA-4363F37F8970}" srcOrd="1" destOrd="0" presId="urn:microsoft.com/office/officeart/2008/layout/HorizontalMultiLevelHierarchy#39"/>
    <dgm:cxn modelId="{793E733E-1B1C-804F-A6FD-E66812D2DA7F}" type="presParOf" srcId="{551EC4E6-AE1D-DD43-B7C4-D7EFBEA2E636}" destId="{1F2800E8-CF94-FD43-8D0E-7E4B278315B1}" srcOrd="4" destOrd="0" presId="urn:microsoft.com/office/officeart/2008/layout/HorizontalMultiLevelHierarchy#39"/>
    <dgm:cxn modelId="{2A1B56FD-14A6-4C46-90ED-83FC5C53621C}" type="presParOf" srcId="{1F2800E8-CF94-FD43-8D0E-7E4B278315B1}" destId="{938A9782-2B6B-8141-99DA-6568305E0C38}" srcOrd="0" destOrd="0" presId="urn:microsoft.com/office/officeart/2008/layout/HorizontalMultiLevelHierarchy#39"/>
    <dgm:cxn modelId="{6FAD89EE-7826-A24A-A71D-C310B353F1CB}" type="presParOf" srcId="{551EC4E6-AE1D-DD43-B7C4-D7EFBEA2E636}" destId="{7377E58F-198D-DE48-B3AF-2D2AF67C403D}" srcOrd="5" destOrd="0" presId="urn:microsoft.com/office/officeart/2008/layout/HorizontalMultiLevelHierarchy#39"/>
    <dgm:cxn modelId="{632581B3-68B8-6049-B98A-7F70E7E60873}" type="presParOf" srcId="{7377E58F-198D-DE48-B3AF-2D2AF67C403D}" destId="{1C998B4A-F8C8-5D49-862A-38B9C7611407}" srcOrd="0" destOrd="0" presId="urn:microsoft.com/office/officeart/2008/layout/HorizontalMultiLevelHierarchy#39"/>
    <dgm:cxn modelId="{F2079C1B-7328-A141-B286-BBC995C37513}" type="presParOf" srcId="{7377E58F-198D-DE48-B3AF-2D2AF67C403D}" destId="{F9C8551A-E3F5-1A41-9D81-BA411262A93F}" srcOrd="1" destOrd="0" presId="urn:microsoft.com/office/officeart/2008/layout/HorizontalMultiLevelHierarchy#3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4" loCatId="" qsTypeId="urn:microsoft.com/office/officeart/2005/8/quickstyle/simple5#3" qsCatId="simple" csTypeId="urn:microsoft.com/office/officeart/2005/8/colors/accent0_1#3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05C2805-A5CC-4E41-8641-45B91F679353}" type="presOf" srcId="{CC08C8E7-D5AB-9C4F-A78B-4A8C57EB2D22}" destId="{7111AE39-B455-7C4D-91F4-9E37E3822D07}" srcOrd="0" destOrd="0" presId="urn:microsoft.com/office/officeart/2008/layout/HorizontalMultiLevelHierarchy#4"/>
    <dgm:cxn modelId="{1A635B06-EA60-4548-9FE8-6320B8AC7382}" type="presOf" srcId="{9BA062DA-6B7A-FC4F-B1BB-7CC4C74C72CE}" destId="{1C998B4A-F8C8-5D49-862A-38B9C7611407}" srcOrd="0" destOrd="0" presId="urn:microsoft.com/office/officeart/2008/layout/HorizontalMultiLevelHierarchy#4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60E48644-3A04-3542-9BAA-DB6E968E7953}" type="presOf" srcId="{45267C76-6276-B44A-878A-9D61B556EBD7}" destId="{938A9782-2B6B-8141-99DA-6568305E0C38}" srcOrd="1" destOrd="0" presId="urn:microsoft.com/office/officeart/2008/layout/HorizontalMultiLevelHierarchy#4"/>
    <dgm:cxn modelId="{49A40967-645E-FD49-84AE-108BCEBCCEE4}" type="presOf" srcId="{DD5BF61D-B843-C744-B9A9-3312A1287EF4}" destId="{C852AF5D-E3CA-F844-B775-08DD6E6FB940}" srcOrd="0" destOrd="0" presId="urn:microsoft.com/office/officeart/2008/layout/HorizontalMultiLevelHierarchy#4"/>
    <dgm:cxn modelId="{2D484271-16A0-CA49-9E11-C35729176627}" type="presOf" srcId="{2EFE4671-8583-3540-9262-1FC578B666F4}" destId="{3013142F-A3C7-F746-853E-2CA8B540A8DE}" srcOrd="0" destOrd="0" presId="urn:microsoft.com/office/officeart/2008/layout/HorizontalMultiLevelHierarchy#4"/>
    <dgm:cxn modelId="{BDF06F71-BB77-D84B-98AB-99BBA2F2F1C9}" type="presOf" srcId="{BDC2CFA9-99C6-8347-9628-F8B57513FB8C}" destId="{7A2CD5A7-70D6-DE44-803D-0740544CB367}" srcOrd="1" destOrd="0" presId="urn:microsoft.com/office/officeart/2008/layout/HorizontalMultiLevelHierarchy#4"/>
    <dgm:cxn modelId="{069E1C72-6B57-1C46-B910-A31E4B2705D3}" type="presOf" srcId="{A73DCD64-89DF-3E4C-9543-0D417B51464E}" destId="{F726EDD3-E670-9B47-8786-4F599884289D}" srcOrd="1" destOrd="0" presId="urn:microsoft.com/office/officeart/2008/layout/HorizontalMultiLevelHierarchy#4"/>
    <dgm:cxn modelId="{685B9982-C200-3C4B-A49D-6710E61488B1}" type="presOf" srcId="{45267C76-6276-B44A-878A-9D61B556EBD7}" destId="{1F2800E8-CF94-FD43-8D0E-7E4B278315B1}" srcOrd="0" destOrd="0" presId="urn:microsoft.com/office/officeart/2008/layout/HorizontalMultiLevelHierarchy#4"/>
    <dgm:cxn modelId="{87D8EA83-3E5B-F64B-98D4-8AEAA14DEC5B}" type="presOf" srcId="{A73DCD64-89DF-3E4C-9543-0D417B51464E}" destId="{082A771F-69AF-7C4C-86CB-DF1CD8CB6581}" srcOrd="0" destOrd="0" presId="urn:microsoft.com/office/officeart/2008/layout/HorizontalMultiLevelHierarchy#4"/>
    <dgm:cxn modelId="{B6AD34B7-3A9E-6A41-861F-E963862917B1}" type="presOf" srcId="{773FD5F0-F007-F148-886B-86E72F86266E}" destId="{D3E2E567-EC04-E743-9B8C-985408EA1058}" srcOrd="0" destOrd="0" presId="urn:microsoft.com/office/officeart/2008/layout/HorizontalMultiLevelHierarchy#4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01BA98F6-86A5-B543-BB18-CE336D5A77CA}" type="presOf" srcId="{BDC2CFA9-99C6-8347-9628-F8B57513FB8C}" destId="{93180932-306E-E545-95F9-2A5635FDC9F1}" srcOrd="0" destOrd="0" presId="urn:microsoft.com/office/officeart/2008/layout/HorizontalMultiLevelHierarchy#4"/>
    <dgm:cxn modelId="{CD18B7BC-822F-4748-A4E2-8000BB760CB5}" type="presParOf" srcId="{3013142F-A3C7-F746-853E-2CA8B540A8DE}" destId="{B764B132-0961-414E-B6FA-FB0C6C1C6CED}" srcOrd="0" destOrd="0" presId="urn:microsoft.com/office/officeart/2008/layout/HorizontalMultiLevelHierarchy#4"/>
    <dgm:cxn modelId="{14CEF11A-FC7D-1D4D-8A94-76681808788E}" type="presParOf" srcId="{B764B132-0961-414E-B6FA-FB0C6C1C6CED}" destId="{7111AE39-B455-7C4D-91F4-9E37E3822D07}" srcOrd="0" destOrd="0" presId="urn:microsoft.com/office/officeart/2008/layout/HorizontalMultiLevelHierarchy#4"/>
    <dgm:cxn modelId="{3B1AF6E0-9B98-BB41-8A49-6956CDD63742}" type="presParOf" srcId="{B764B132-0961-414E-B6FA-FB0C6C1C6CED}" destId="{551EC4E6-AE1D-DD43-B7C4-D7EFBEA2E636}" srcOrd="1" destOrd="0" presId="urn:microsoft.com/office/officeart/2008/layout/HorizontalMultiLevelHierarchy#4"/>
    <dgm:cxn modelId="{43E5A833-5123-0B42-884E-1856196C4B6D}" type="presParOf" srcId="{551EC4E6-AE1D-DD43-B7C4-D7EFBEA2E636}" destId="{082A771F-69AF-7C4C-86CB-DF1CD8CB6581}" srcOrd="0" destOrd="0" presId="urn:microsoft.com/office/officeart/2008/layout/HorizontalMultiLevelHierarchy#4"/>
    <dgm:cxn modelId="{61B40900-320D-B246-A15A-4F4A28B0A657}" type="presParOf" srcId="{082A771F-69AF-7C4C-86CB-DF1CD8CB6581}" destId="{F726EDD3-E670-9B47-8786-4F599884289D}" srcOrd="0" destOrd="0" presId="urn:microsoft.com/office/officeart/2008/layout/HorizontalMultiLevelHierarchy#4"/>
    <dgm:cxn modelId="{15F1B4E3-EC97-0344-B378-BE6B9D0ACBF3}" type="presParOf" srcId="{551EC4E6-AE1D-DD43-B7C4-D7EFBEA2E636}" destId="{7B40AE63-0EA3-0747-BCE5-5F3AB0355BF2}" srcOrd="1" destOrd="0" presId="urn:microsoft.com/office/officeart/2008/layout/HorizontalMultiLevelHierarchy#4"/>
    <dgm:cxn modelId="{0E6759F9-0757-5E44-84E1-98FA86F95AAE}" type="presParOf" srcId="{7B40AE63-0EA3-0747-BCE5-5F3AB0355BF2}" destId="{C852AF5D-E3CA-F844-B775-08DD6E6FB940}" srcOrd="0" destOrd="0" presId="urn:microsoft.com/office/officeart/2008/layout/HorizontalMultiLevelHierarchy#4"/>
    <dgm:cxn modelId="{91480D3D-741F-3043-A45D-2EC2F410594E}" type="presParOf" srcId="{7B40AE63-0EA3-0747-BCE5-5F3AB0355BF2}" destId="{30463D07-8E7F-3146-97CE-76CE82648742}" srcOrd="1" destOrd="0" presId="urn:microsoft.com/office/officeart/2008/layout/HorizontalMultiLevelHierarchy#4"/>
    <dgm:cxn modelId="{345EE617-22B2-694E-8445-0205F66AE057}" type="presParOf" srcId="{551EC4E6-AE1D-DD43-B7C4-D7EFBEA2E636}" destId="{93180932-306E-E545-95F9-2A5635FDC9F1}" srcOrd="2" destOrd="0" presId="urn:microsoft.com/office/officeart/2008/layout/HorizontalMultiLevelHierarchy#4"/>
    <dgm:cxn modelId="{B8E8EE85-BFFE-9D49-824E-8D72BC8D2EFA}" type="presParOf" srcId="{93180932-306E-E545-95F9-2A5635FDC9F1}" destId="{7A2CD5A7-70D6-DE44-803D-0740544CB367}" srcOrd="0" destOrd="0" presId="urn:microsoft.com/office/officeart/2008/layout/HorizontalMultiLevelHierarchy#4"/>
    <dgm:cxn modelId="{4D2281F4-44A2-824B-B58E-D575F260DCA7}" type="presParOf" srcId="{551EC4E6-AE1D-DD43-B7C4-D7EFBEA2E636}" destId="{A0C9905E-6DBF-7645-94A7-C4BCDADC46B9}" srcOrd="3" destOrd="0" presId="urn:microsoft.com/office/officeart/2008/layout/HorizontalMultiLevelHierarchy#4"/>
    <dgm:cxn modelId="{5B931C6F-251B-C34E-BD71-9165A0123DEA}" type="presParOf" srcId="{A0C9905E-6DBF-7645-94A7-C4BCDADC46B9}" destId="{D3E2E567-EC04-E743-9B8C-985408EA1058}" srcOrd="0" destOrd="0" presId="urn:microsoft.com/office/officeart/2008/layout/HorizontalMultiLevelHierarchy#4"/>
    <dgm:cxn modelId="{0818B813-E3CE-2E4D-A801-661357806D9C}" type="presParOf" srcId="{A0C9905E-6DBF-7645-94A7-C4BCDADC46B9}" destId="{1488A531-D252-B440-B1DA-4363F37F8970}" srcOrd="1" destOrd="0" presId="urn:microsoft.com/office/officeart/2008/layout/HorizontalMultiLevelHierarchy#4"/>
    <dgm:cxn modelId="{4C9D733F-228B-F94B-95E3-DB20B7FE1773}" type="presParOf" srcId="{551EC4E6-AE1D-DD43-B7C4-D7EFBEA2E636}" destId="{1F2800E8-CF94-FD43-8D0E-7E4B278315B1}" srcOrd="4" destOrd="0" presId="urn:microsoft.com/office/officeart/2008/layout/HorizontalMultiLevelHierarchy#4"/>
    <dgm:cxn modelId="{28CF5793-776D-6642-BC96-B6086D5784B0}" type="presParOf" srcId="{1F2800E8-CF94-FD43-8D0E-7E4B278315B1}" destId="{938A9782-2B6B-8141-99DA-6568305E0C38}" srcOrd="0" destOrd="0" presId="urn:microsoft.com/office/officeart/2008/layout/HorizontalMultiLevelHierarchy#4"/>
    <dgm:cxn modelId="{119EB377-447D-7849-B09D-7193D27030D0}" type="presParOf" srcId="{551EC4E6-AE1D-DD43-B7C4-D7EFBEA2E636}" destId="{7377E58F-198D-DE48-B3AF-2D2AF67C403D}" srcOrd="5" destOrd="0" presId="urn:microsoft.com/office/officeart/2008/layout/HorizontalMultiLevelHierarchy#4"/>
    <dgm:cxn modelId="{DDA6D211-0741-5340-871D-10ABE9369C51}" type="presParOf" srcId="{7377E58F-198D-DE48-B3AF-2D2AF67C403D}" destId="{1C998B4A-F8C8-5D49-862A-38B9C7611407}" srcOrd="0" destOrd="0" presId="urn:microsoft.com/office/officeart/2008/layout/HorizontalMultiLevelHierarchy#4"/>
    <dgm:cxn modelId="{0AC1F905-2C9F-6143-B50B-98E84FA16FCC}" type="presParOf" srcId="{7377E58F-198D-DE48-B3AF-2D2AF67C403D}" destId="{F9C8551A-E3F5-1A41-9D81-BA411262A93F}" srcOrd="1" destOrd="0" presId="urn:microsoft.com/office/officeart/2008/layout/HorizontalMultiLevelHierarchy#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39" loCatId="" qsTypeId="urn:microsoft.com/office/officeart/2005/8/quickstyle/simple5#38" qsCatId="simple" csTypeId="urn:microsoft.com/office/officeart/2005/8/colors/accent0_1#38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chemeClr val="bg1"/>
        </a:solidFill>
      </dgm:spPr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12E1310B-7A7E-FA40-86E2-CFE7873E5B87}" type="presOf" srcId="{9BA062DA-6B7A-FC4F-B1BB-7CC4C74C72CE}" destId="{1C998B4A-F8C8-5D49-862A-38B9C7611407}" srcOrd="0" destOrd="0" presId="urn:microsoft.com/office/officeart/2008/layout/HorizontalMultiLevelHierarchy#39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71C0AF19-C21F-7348-BBB3-31BF23002C75}" type="presOf" srcId="{45267C76-6276-B44A-878A-9D61B556EBD7}" destId="{1F2800E8-CF94-FD43-8D0E-7E4B278315B1}" srcOrd="0" destOrd="0" presId="urn:microsoft.com/office/officeart/2008/layout/HorizontalMultiLevelHierarchy#39"/>
    <dgm:cxn modelId="{8DAEBD1F-B977-7942-A756-B9D43DBEF392}" type="presOf" srcId="{2EFE4671-8583-3540-9262-1FC578B666F4}" destId="{3013142F-A3C7-F746-853E-2CA8B540A8DE}" srcOrd="0" destOrd="0" presId="urn:microsoft.com/office/officeart/2008/layout/HorizontalMultiLevelHierarchy#39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E43B3331-DA20-D444-B1EA-037D23B49EAC}" type="presOf" srcId="{A73DCD64-89DF-3E4C-9543-0D417B51464E}" destId="{F726EDD3-E670-9B47-8786-4F599884289D}" srcOrd="1" destOrd="0" presId="urn:microsoft.com/office/officeart/2008/layout/HorizontalMultiLevelHierarchy#39"/>
    <dgm:cxn modelId="{F9171145-DA4F-6F4A-AE71-9B340E83E7B6}" type="presOf" srcId="{45267C76-6276-B44A-878A-9D61B556EBD7}" destId="{938A9782-2B6B-8141-99DA-6568305E0C38}" srcOrd="1" destOrd="0" presId="urn:microsoft.com/office/officeart/2008/layout/HorizontalMultiLevelHierarchy#39"/>
    <dgm:cxn modelId="{AC1E0560-61AD-714B-9E55-8CD31D3E255F}" type="presOf" srcId="{CC08C8E7-D5AB-9C4F-A78B-4A8C57EB2D22}" destId="{7111AE39-B455-7C4D-91F4-9E37E3822D07}" srcOrd="0" destOrd="0" presId="urn:microsoft.com/office/officeart/2008/layout/HorizontalMultiLevelHierarchy#39"/>
    <dgm:cxn modelId="{3DBC366E-3E1A-A74A-AF59-90597BFAA524}" type="presOf" srcId="{BDC2CFA9-99C6-8347-9628-F8B57513FB8C}" destId="{7A2CD5A7-70D6-DE44-803D-0740544CB367}" srcOrd="1" destOrd="0" presId="urn:microsoft.com/office/officeart/2008/layout/HorizontalMultiLevelHierarchy#39"/>
    <dgm:cxn modelId="{EF1D2683-070A-7A46-AACF-9EA901F20075}" type="presOf" srcId="{BDC2CFA9-99C6-8347-9628-F8B57513FB8C}" destId="{93180932-306E-E545-95F9-2A5635FDC9F1}" srcOrd="0" destOrd="0" presId="urn:microsoft.com/office/officeart/2008/layout/HorizontalMultiLevelHierarchy#39"/>
    <dgm:cxn modelId="{09250D89-10A9-CE48-BC26-A056E6425BC2}" type="presOf" srcId="{DD5BF61D-B843-C744-B9A9-3312A1287EF4}" destId="{C852AF5D-E3CA-F844-B775-08DD6E6FB940}" srcOrd="0" destOrd="0" presId="urn:microsoft.com/office/officeart/2008/layout/HorizontalMultiLevelHierarchy#39"/>
    <dgm:cxn modelId="{2C902FCB-DD1D-514A-BF86-142104CE19B0}" type="presOf" srcId="{A73DCD64-89DF-3E4C-9543-0D417B51464E}" destId="{082A771F-69AF-7C4C-86CB-DF1CD8CB6581}" srcOrd="0" destOrd="0" presId="urn:microsoft.com/office/officeart/2008/layout/HorizontalMultiLevelHierarchy#39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530090EB-EFBE-6F41-8012-43659AC1BCC1}" type="presOf" srcId="{773FD5F0-F007-F148-886B-86E72F86266E}" destId="{D3E2E567-EC04-E743-9B8C-985408EA1058}" srcOrd="0" destOrd="0" presId="urn:microsoft.com/office/officeart/2008/layout/HorizontalMultiLevelHierarchy#39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C765EEFC-BDCF-7747-80E2-55F7E8DB8C80}" type="presParOf" srcId="{3013142F-A3C7-F746-853E-2CA8B540A8DE}" destId="{B764B132-0961-414E-B6FA-FB0C6C1C6CED}" srcOrd="0" destOrd="0" presId="urn:microsoft.com/office/officeart/2008/layout/HorizontalMultiLevelHierarchy#39"/>
    <dgm:cxn modelId="{98FA7D40-CA75-DB4E-9F69-750886FC3FF7}" type="presParOf" srcId="{B764B132-0961-414E-B6FA-FB0C6C1C6CED}" destId="{7111AE39-B455-7C4D-91F4-9E37E3822D07}" srcOrd="0" destOrd="0" presId="urn:microsoft.com/office/officeart/2008/layout/HorizontalMultiLevelHierarchy#39"/>
    <dgm:cxn modelId="{83F3CC10-73B7-FE41-B1FD-EA21FF676A07}" type="presParOf" srcId="{B764B132-0961-414E-B6FA-FB0C6C1C6CED}" destId="{551EC4E6-AE1D-DD43-B7C4-D7EFBEA2E636}" srcOrd="1" destOrd="0" presId="urn:microsoft.com/office/officeart/2008/layout/HorizontalMultiLevelHierarchy#39"/>
    <dgm:cxn modelId="{F3D35296-8B53-1A49-9B33-74D12A883F32}" type="presParOf" srcId="{551EC4E6-AE1D-DD43-B7C4-D7EFBEA2E636}" destId="{082A771F-69AF-7C4C-86CB-DF1CD8CB6581}" srcOrd="0" destOrd="0" presId="urn:microsoft.com/office/officeart/2008/layout/HorizontalMultiLevelHierarchy#39"/>
    <dgm:cxn modelId="{37C155AA-F680-7B4F-916E-B5C38B51D60F}" type="presParOf" srcId="{082A771F-69AF-7C4C-86CB-DF1CD8CB6581}" destId="{F726EDD3-E670-9B47-8786-4F599884289D}" srcOrd="0" destOrd="0" presId="urn:microsoft.com/office/officeart/2008/layout/HorizontalMultiLevelHierarchy#39"/>
    <dgm:cxn modelId="{9C007762-4393-614B-9A96-0E560E6B86FA}" type="presParOf" srcId="{551EC4E6-AE1D-DD43-B7C4-D7EFBEA2E636}" destId="{7B40AE63-0EA3-0747-BCE5-5F3AB0355BF2}" srcOrd="1" destOrd="0" presId="urn:microsoft.com/office/officeart/2008/layout/HorizontalMultiLevelHierarchy#39"/>
    <dgm:cxn modelId="{DCC27521-07E7-EB45-A987-436DD309003C}" type="presParOf" srcId="{7B40AE63-0EA3-0747-BCE5-5F3AB0355BF2}" destId="{C852AF5D-E3CA-F844-B775-08DD6E6FB940}" srcOrd="0" destOrd="0" presId="urn:microsoft.com/office/officeart/2008/layout/HorizontalMultiLevelHierarchy#39"/>
    <dgm:cxn modelId="{4B1838F2-795C-BE4C-B98F-7DA1944AC65C}" type="presParOf" srcId="{7B40AE63-0EA3-0747-BCE5-5F3AB0355BF2}" destId="{30463D07-8E7F-3146-97CE-76CE82648742}" srcOrd="1" destOrd="0" presId="urn:microsoft.com/office/officeart/2008/layout/HorizontalMultiLevelHierarchy#39"/>
    <dgm:cxn modelId="{71F0A3B2-62B7-6244-9E00-D1B9FAB9D4D2}" type="presParOf" srcId="{551EC4E6-AE1D-DD43-B7C4-D7EFBEA2E636}" destId="{93180932-306E-E545-95F9-2A5635FDC9F1}" srcOrd="2" destOrd="0" presId="urn:microsoft.com/office/officeart/2008/layout/HorizontalMultiLevelHierarchy#39"/>
    <dgm:cxn modelId="{FDB49689-90A0-A040-9CDA-D788E590233D}" type="presParOf" srcId="{93180932-306E-E545-95F9-2A5635FDC9F1}" destId="{7A2CD5A7-70D6-DE44-803D-0740544CB367}" srcOrd="0" destOrd="0" presId="urn:microsoft.com/office/officeart/2008/layout/HorizontalMultiLevelHierarchy#39"/>
    <dgm:cxn modelId="{75426AD8-7F34-B344-83A6-6F36D949156D}" type="presParOf" srcId="{551EC4E6-AE1D-DD43-B7C4-D7EFBEA2E636}" destId="{A0C9905E-6DBF-7645-94A7-C4BCDADC46B9}" srcOrd="3" destOrd="0" presId="urn:microsoft.com/office/officeart/2008/layout/HorizontalMultiLevelHierarchy#39"/>
    <dgm:cxn modelId="{9F5D1851-7620-5840-A581-DC06778B6A82}" type="presParOf" srcId="{A0C9905E-6DBF-7645-94A7-C4BCDADC46B9}" destId="{D3E2E567-EC04-E743-9B8C-985408EA1058}" srcOrd="0" destOrd="0" presId="urn:microsoft.com/office/officeart/2008/layout/HorizontalMultiLevelHierarchy#39"/>
    <dgm:cxn modelId="{C5943830-0FBD-294F-A85A-AE2A9322C465}" type="presParOf" srcId="{A0C9905E-6DBF-7645-94A7-C4BCDADC46B9}" destId="{1488A531-D252-B440-B1DA-4363F37F8970}" srcOrd="1" destOrd="0" presId="urn:microsoft.com/office/officeart/2008/layout/HorizontalMultiLevelHierarchy#39"/>
    <dgm:cxn modelId="{793E733E-1B1C-804F-A6FD-E66812D2DA7F}" type="presParOf" srcId="{551EC4E6-AE1D-DD43-B7C4-D7EFBEA2E636}" destId="{1F2800E8-CF94-FD43-8D0E-7E4B278315B1}" srcOrd="4" destOrd="0" presId="urn:microsoft.com/office/officeart/2008/layout/HorizontalMultiLevelHierarchy#39"/>
    <dgm:cxn modelId="{2A1B56FD-14A6-4C46-90ED-83FC5C53621C}" type="presParOf" srcId="{1F2800E8-CF94-FD43-8D0E-7E4B278315B1}" destId="{938A9782-2B6B-8141-99DA-6568305E0C38}" srcOrd="0" destOrd="0" presId="urn:microsoft.com/office/officeart/2008/layout/HorizontalMultiLevelHierarchy#39"/>
    <dgm:cxn modelId="{6FAD89EE-7826-A24A-A71D-C310B353F1CB}" type="presParOf" srcId="{551EC4E6-AE1D-DD43-B7C4-D7EFBEA2E636}" destId="{7377E58F-198D-DE48-B3AF-2D2AF67C403D}" srcOrd="5" destOrd="0" presId="urn:microsoft.com/office/officeart/2008/layout/HorizontalMultiLevelHierarchy#39"/>
    <dgm:cxn modelId="{632581B3-68B8-6049-B98A-7F70E7E60873}" type="presParOf" srcId="{7377E58F-198D-DE48-B3AF-2D2AF67C403D}" destId="{1C998B4A-F8C8-5D49-862A-38B9C7611407}" srcOrd="0" destOrd="0" presId="urn:microsoft.com/office/officeart/2008/layout/HorizontalMultiLevelHierarchy#39"/>
    <dgm:cxn modelId="{F2079C1B-7328-A141-B286-BBC995C37513}" type="presParOf" srcId="{7377E58F-198D-DE48-B3AF-2D2AF67C403D}" destId="{F9C8551A-E3F5-1A41-9D81-BA411262A93F}" srcOrd="1" destOrd="0" presId="urn:microsoft.com/office/officeart/2008/layout/HorizontalMultiLevelHierarchy#3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42" loCatId="" qsTypeId="urn:microsoft.com/office/officeart/2005/8/quickstyle/simple5#41" qsCatId="simple" csTypeId="urn:microsoft.com/office/officeart/2005/8/colors/accent0_1#4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第二章 供求分析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r>
            <a:rPr lang="en-US" altLang="zh-CN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需求分析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r>
            <a:rPr lang="en-US" altLang="zh-CN" sz="2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2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 供给分析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r>
            <a:rPr lang="en-US" altLang="zh-CN" sz="2000" dirty="0">
              <a:latin typeface="Microsoft YaHei" charset="-122"/>
              <a:ea typeface="Microsoft YaHei" charset="-122"/>
              <a:cs typeface="Microsoft YaHei" charset="-122"/>
            </a:rPr>
            <a:t>2.3</a:t>
          </a:r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 市场均衡分析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27650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01033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BE3B6304-8FE3-3041-A31C-192263797B50}" type="presOf" srcId="{BDC2CFA9-99C6-8347-9628-F8B57513FB8C}" destId="{93180932-306E-E545-95F9-2A5635FDC9F1}" srcOrd="0" destOrd="0" presId="urn:microsoft.com/office/officeart/2008/layout/HorizontalMultiLevelHierarchy#42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79AF291F-FD48-6149-894A-42825C5AF74F}" type="presOf" srcId="{A73DCD64-89DF-3E4C-9543-0D417B51464E}" destId="{082A771F-69AF-7C4C-86CB-DF1CD8CB6581}" srcOrd="0" destOrd="0" presId="urn:microsoft.com/office/officeart/2008/layout/HorizontalMultiLevelHierarchy#42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56833D32-8F1E-1347-A3CC-4A5224C05533}" type="presOf" srcId="{CC08C8E7-D5AB-9C4F-A78B-4A8C57EB2D22}" destId="{7111AE39-B455-7C4D-91F4-9E37E3822D07}" srcOrd="0" destOrd="0" presId="urn:microsoft.com/office/officeart/2008/layout/HorizontalMultiLevelHierarchy#42"/>
    <dgm:cxn modelId="{04ECD941-C524-AB43-96F3-4DFE520F3D89}" type="presOf" srcId="{45267C76-6276-B44A-878A-9D61B556EBD7}" destId="{938A9782-2B6B-8141-99DA-6568305E0C38}" srcOrd="1" destOrd="0" presId="urn:microsoft.com/office/officeart/2008/layout/HorizontalMultiLevelHierarchy#42"/>
    <dgm:cxn modelId="{23F1F57B-E7A2-FC44-8108-7B723757EF2F}" type="presOf" srcId="{45267C76-6276-B44A-878A-9D61B556EBD7}" destId="{1F2800E8-CF94-FD43-8D0E-7E4B278315B1}" srcOrd="0" destOrd="0" presId="urn:microsoft.com/office/officeart/2008/layout/HorizontalMultiLevelHierarchy#42"/>
    <dgm:cxn modelId="{AB0F5BA3-D2C8-6749-9930-92B45FA97AE4}" type="presOf" srcId="{BDC2CFA9-99C6-8347-9628-F8B57513FB8C}" destId="{7A2CD5A7-70D6-DE44-803D-0740544CB367}" srcOrd="1" destOrd="0" presId="urn:microsoft.com/office/officeart/2008/layout/HorizontalMultiLevelHierarchy#42"/>
    <dgm:cxn modelId="{B2B047AA-F9F8-5C40-8E4D-EA74DFF6C94B}" type="presOf" srcId="{773FD5F0-F007-F148-886B-86E72F86266E}" destId="{D3E2E567-EC04-E743-9B8C-985408EA1058}" srcOrd="0" destOrd="0" presId="urn:microsoft.com/office/officeart/2008/layout/HorizontalMultiLevelHierarchy#42"/>
    <dgm:cxn modelId="{62ED03D8-716C-0A45-97CF-2980E395D639}" type="presOf" srcId="{9BA062DA-6B7A-FC4F-B1BB-7CC4C74C72CE}" destId="{1C998B4A-F8C8-5D49-862A-38B9C7611407}" srcOrd="0" destOrd="0" presId="urn:microsoft.com/office/officeart/2008/layout/HorizontalMultiLevelHierarchy#42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9D4984E7-0FCC-2E46-AF68-AB1158412D18}" type="presOf" srcId="{DD5BF61D-B843-C744-B9A9-3312A1287EF4}" destId="{C852AF5D-E3CA-F844-B775-08DD6E6FB940}" srcOrd="0" destOrd="0" presId="urn:microsoft.com/office/officeart/2008/layout/HorizontalMultiLevelHierarchy#42"/>
    <dgm:cxn modelId="{FECF22EB-BB25-B947-9812-211F6BEB7231}" type="presOf" srcId="{A73DCD64-89DF-3E4C-9543-0D417B51464E}" destId="{F726EDD3-E670-9B47-8786-4F599884289D}" srcOrd="1" destOrd="0" presId="urn:microsoft.com/office/officeart/2008/layout/HorizontalMultiLevelHierarchy#42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E8F247FF-7EF5-1745-8CFC-A812615CFCD6}" type="presOf" srcId="{2EFE4671-8583-3540-9262-1FC578B666F4}" destId="{3013142F-A3C7-F746-853E-2CA8B540A8DE}" srcOrd="0" destOrd="0" presId="urn:microsoft.com/office/officeart/2008/layout/HorizontalMultiLevelHierarchy#42"/>
    <dgm:cxn modelId="{DE730C90-D3A6-F246-B17C-AC4FABE519A0}" type="presParOf" srcId="{3013142F-A3C7-F746-853E-2CA8B540A8DE}" destId="{B764B132-0961-414E-B6FA-FB0C6C1C6CED}" srcOrd="0" destOrd="0" presId="urn:microsoft.com/office/officeart/2008/layout/HorizontalMultiLevelHierarchy#42"/>
    <dgm:cxn modelId="{8F017128-4FEB-7B44-A76F-F1276CB95C1B}" type="presParOf" srcId="{B764B132-0961-414E-B6FA-FB0C6C1C6CED}" destId="{7111AE39-B455-7C4D-91F4-9E37E3822D07}" srcOrd="0" destOrd="0" presId="urn:microsoft.com/office/officeart/2008/layout/HorizontalMultiLevelHierarchy#42"/>
    <dgm:cxn modelId="{9343C03E-C9A4-7446-94D5-AF5AE9113455}" type="presParOf" srcId="{B764B132-0961-414E-B6FA-FB0C6C1C6CED}" destId="{551EC4E6-AE1D-DD43-B7C4-D7EFBEA2E636}" srcOrd="1" destOrd="0" presId="urn:microsoft.com/office/officeart/2008/layout/HorizontalMultiLevelHierarchy#42"/>
    <dgm:cxn modelId="{4AE1D333-B721-0144-ABE3-CB72718B2F95}" type="presParOf" srcId="{551EC4E6-AE1D-DD43-B7C4-D7EFBEA2E636}" destId="{082A771F-69AF-7C4C-86CB-DF1CD8CB6581}" srcOrd="0" destOrd="0" presId="urn:microsoft.com/office/officeart/2008/layout/HorizontalMultiLevelHierarchy#42"/>
    <dgm:cxn modelId="{32B819FC-2273-CE44-A12C-B2857CF7DBBD}" type="presParOf" srcId="{082A771F-69AF-7C4C-86CB-DF1CD8CB6581}" destId="{F726EDD3-E670-9B47-8786-4F599884289D}" srcOrd="0" destOrd="0" presId="urn:microsoft.com/office/officeart/2008/layout/HorizontalMultiLevelHierarchy#42"/>
    <dgm:cxn modelId="{E34D0E1B-3268-7343-B455-EE35A9BF0BA7}" type="presParOf" srcId="{551EC4E6-AE1D-DD43-B7C4-D7EFBEA2E636}" destId="{7B40AE63-0EA3-0747-BCE5-5F3AB0355BF2}" srcOrd="1" destOrd="0" presId="urn:microsoft.com/office/officeart/2008/layout/HorizontalMultiLevelHierarchy#42"/>
    <dgm:cxn modelId="{CB6E10EE-4050-B949-A2C3-7D82C418147A}" type="presParOf" srcId="{7B40AE63-0EA3-0747-BCE5-5F3AB0355BF2}" destId="{C852AF5D-E3CA-F844-B775-08DD6E6FB940}" srcOrd="0" destOrd="0" presId="urn:microsoft.com/office/officeart/2008/layout/HorizontalMultiLevelHierarchy#42"/>
    <dgm:cxn modelId="{2453E956-7630-2644-AA6E-28E0D6F85D94}" type="presParOf" srcId="{7B40AE63-0EA3-0747-BCE5-5F3AB0355BF2}" destId="{30463D07-8E7F-3146-97CE-76CE82648742}" srcOrd="1" destOrd="0" presId="urn:microsoft.com/office/officeart/2008/layout/HorizontalMultiLevelHierarchy#42"/>
    <dgm:cxn modelId="{829633AE-4216-4345-9798-1E83C5941E23}" type="presParOf" srcId="{551EC4E6-AE1D-DD43-B7C4-D7EFBEA2E636}" destId="{93180932-306E-E545-95F9-2A5635FDC9F1}" srcOrd="2" destOrd="0" presId="urn:microsoft.com/office/officeart/2008/layout/HorizontalMultiLevelHierarchy#42"/>
    <dgm:cxn modelId="{76104C0D-9CAF-AD43-A5FE-25EBB6FA989A}" type="presParOf" srcId="{93180932-306E-E545-95F9-2A5635FDC9F1}" destId="{7A2CD5A7-70D6-DE44-803D-0740544CB367}" srcOrd="0" destOrd="0" presId="urn:microsoft.com/office/officeart/2008/layout/HorizontalMultiLevelHierarchy#42"/>
    <dgm:cxn modelId="{6A0238D3-16FF-464C-802B-89FAA38833CC}" type="presParOf" srcId="{551EC4E6-AE1D-DD43-B7C4-D7EFBEA2E636}" destId="{A0C9905E-6DBF-7645-94A7-C4BCDADC46B9}" srcOrd="3" destOrd="0" presId="urn:microsoft.com/office/officeart/2008/layout/HorizontalMultiLevelHierarchy#42"/>
    <dgm:cxn modelId="{56046BB6-902F-F641-82AE-7FBBEEDB1770}" type="presParOf" srcId="{A0C9905E-6DBF-7645-94A7-C4BCDADC46B9}" destId="{D3E2E567-EC04-E743-9B8C-985408EA1058}" srcOrd="0" destOrd="0" presId="urn:microsoft.com/office/officeart/2008/layout/HorizontalMultiLevelHierarchy#42"/>
    <dgm:cxn modelId="{935C5F4A-BF4A-FD4B-8CA0-1458554D9832}" type="presParOf" srcId="{A0C9905E-6DBF-7645-94A7-C4BCDADC46B9}" destId="{1488A531-D252-B440-B1DA-4363F37F8970}" srcOrd="1" destOrd="0" presId="urn:microsoft.com/office/officeart/2008/layout/HorizontalMultiLevelHierarchy#42"/>
    <dgm:cxn modelId="{398856D6-7679-E24F-B959-36CCB526AC59}" type="presParOf" srcId="{551EC4E6-AE1D-DD43-B7C4-D7EFBEA2E636}" destId="{1F2800E8-CF94-FD43-8D0E-7E4B278315B1}" srcOrd="4" destOrd="0" presId="urn:microsoft.com/office/officeart/2008/layout/HorizontalMultiLevelHierarchy#42"/>
    <dgm:cxn modelId="{A7A21C9A-0258-B446-BFE4-BCB19EC97D6D}" type="presParOf" srcId="{1F2800E8-CF94-FD43-8D0E-7E4B278315B1}" destId="{938A9782-2B6B-8141-99DA-6568305E0C38}" srcOrd="0" destOrd="0" presId="urn:microsoft.com/office/officeart/2008/layout/HorizontalMultiLevelHierarchy#42"/>
    <dgm:cxn modelId="{D8947F35-CB48-AD43-9611-EFA07032F287}" type="presParOf" srcId="{551EC4E6-AE1D-DD43-B7C4-D7EFBEA2E636}" destId="{7377E58F-198D-DE48-B3AF-2D2AF67C403D}" srcOrd="5" destOrd="0" presId="urn:microsoft.com/office/officeart/2008/layout/HorizontalMultiLevelHierarchy#42"/>
    <dgm:cxn modelId="{6E19C07C-5337-F443-89A0-E5CA1F7C2261}" type="presParOf" srcId="{7377E58F-198D-DE48-B3AF-2D2AF67C403D}" destId="{1C998B4A-F8C8-5D49-862A-38B9C7611407}" srcOrd="0" destOrd="0" presId="urn:microsoft.com/office/officeart/2008/layout/HorizontalMultiLevelHierarchy#42"/>
    <dgm:cxn modelId="{710A4ED6-C737-6B4A-9D57-CDFC474D7C51}" type="presParOf" srcId="{7377E58F-198D-DE48-B3AF-2D2AF67C403D}" destId="{F9C8551A-E3F5-1A41-9D81-BA411262A93F}" srcOrd="1" destOrd="0" presId="urn:microsoft.com/office/officeart/2008/layout/HorizontalMultiLevelHierarchy#4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43" loCatId="" qsTypeId="urn:microsoft.com/office/officeart/2005/8/quickstyle/simple5#42" qsCatId="simple" csTypeId="urn:microsoft.com/office/officeart/2005/8/colors/accent0_1#42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2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2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6C86B40D-BF08-AC4E-BA45-54E5B642C23D}" type="presOf" srcId="{773FD5F0-F007-F148-886B-86E72F86266E}" destId="{D3E2E567-EC04-E743-9B8C-985408EA1058}" srcOrd="0" destOrd="0" presId="urn:microsoft.com/office/officeart/2008/layout/HorizontalMultiLevelHierarchy#43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9DDDBF5A-848E-094B-A1CB-2C85A0F6D8DC}" type="presOf" srcId="{BDC2CFA9-99C6-8347-9628-F8B57513FB8C}" destId="{93180932-306E-E545-95F9-2A5635FDC9F1}" srcOrd="0" destOrd="0" presId="urn:microsoft.com/office/officeart/2008/layout/HorizontalMultiLevelHierarchy#43"/>
    <dgm:cxn modelId="{D566E890-F0E1-D048-8DB8-5A7BD38A684B}" type="presOf" srcId="{A73DCD64-89DF-3E4C-9543-0D417B51464E}" destId="{F726EDD3-E670-9B47-8786-4F599884289D}" srcOrd="1" destOrd="0" presId="urn:microsoft.com/office/officeart/2008/layout/HorizontalMultiLevelHierarchy#43"/>
    <dgm:cxn modelId="{D2446EB3-484B-CF4F-B659-F0DDA74974E4}" type="presOf" srcId="{2EFE4671-8583-3540-9262-1FC578B666F4}" destId="{3013142F-A3C7-F746-853E-2CA8B540A8DE}" srcOrd="0" destOrd="0" presId="urn:microsoft.com/office/officeart/2008/layout/HorizontalMultiLevelHierarchy#43"/>
    <dgm:cxn modelId="{346BA1B4-C48C-204E-954A-BCAFFEB180B9}" type="presOf" srcId="{CC08C8E7-D5AB-9C4F-A78B-4A8C57EB2D22}" destId="{7111AE39-B455-7C4D-91F4-9E37E3822D07}" srcOrd="0" destOrd="0" presId="urn:microsoft.com/office/officeart/2008/layout/HorizontalMultiLevelHierarchy#43"/>
    <dgm:cxn modelId="{B130BEBA-D6A5-0241-9AB7-0CBFFD71F135}" type="presOf" srcId="{DD5BF61D-B843-C744-B9A9-3312A1287EF4}" destId="{C852AF5D-E3CA-F844-B775-08DD6E6FB940}" srcOrd="0" destOrd="0" presId="urn:microsoft.com/office/officeart/2008/layout/HorizontalMultiLevelHierarchy#43"/>
    <dgm:cxn modelId="{6A2223C1-C7CA-C64B-A7B0-448B00131F77}" type="presOf" srcId="{A73DCD64-89DF-3E4C-9543-0D417B51464E}" destId="{082A771F-69AF-7C4C-86CB-DF1CD8CB6581}" srcOrd="0" destOrd="0" presId="urn:microsoft.com/office/officeart/2008/layout/HorizontalMultiLevelHierarchy#43"/>
    <dgm:cxn modelId="{E65F28C4-3524-934B-9998-FD76A68AEE4B}" type="presOf" srcId="{BDC2CFA9-99C6-8347-9628-F8B57513FB8C}" destId="{7A2CD5A7-70D6-DE44-803D-0740544CB367}" srcOrd="1" destOrd="0" presId="urn:microsoft.com/office/officeart/2008/layout/HorizontalMultiLevelHierarchy#43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41542E86-F952-A245-925D-ADEFC60DF307}" type="presParOf" srcId="{3013142F-A3C7-F746-853E-2CA8B540A8DE}" destId="{B764B132-0961-414E-B6FA-FB0C6C1C6CED}" srcOrd="0" destOrd="0" presId="urn:microsoft.com/office/officeart/2008/layout/HorizontalMultiLevelHierarchy#43"/>
    <dgm:cxn modelId="{35DD23B2-297A-0B47-A0FE-D8F24ABC4BE4}" type="presParOf" srcId="{B764B132-0961-414E-B6FA-FB0C6C1C6CED}" destId="{7111AE39-B455-7C4D-91F4-9E37E3822D07}" srcOrd="0" destOrd="0" presId="urn:microsoft.com/office/officeart/2008/layout/HorizontalMultiLevelHierarchy#43"/>
    <dgm:cxn modelId="{563D5455-E4E4-4643-BAB8-2535ED48D89A}" type="presParOf" srcId="{B764B132-0961-414E-B6FA-FB0C6C1C6CED}" destId="{551EC4E6-AE1D-DD43-B7C4-D7EFBEA2E636}" srcOrd="1" destOrd="0" presId="urn:microsoft.com/office/officeart/2008/layout/HorizontalMultiLevelHierarchy#43"/>
    <dgm:cxn modelId="{1867E512-D97E-C341-AC99-47144F324992}" type="presParOf" srcId="{551EC4E6-AE1D-DD43-B7C4-D7EFBEA2E636}" destId="{082A771F-69AF-7C4C-86CB-DF1CD8CB6581}" srcOrd="0" destOrd="0" presId="urn:microsoft.com/office/officeart/2008/layout/HorizontalMultiLevelHierarchy#43"/>
    <dgm:cxn modelId="{DD54D550-23CA-0F41-B962-32FE851B1E4A}" type="presParOf" srcId="{082A771F-69AF-7C4C-86CB-DF1CD8CB6581}" destId="{F726EDD3-E670-9B47-8786-4F599884289D}" srcOrd="0" destOrd="0" presId="urn:microsoft.com/office/officeart/2008/layout/HorizontalMultiLevelHierarchy#43"/>
    <dgm:cxn modelId="{ACC48CE7-5661-DC4C-8713-123A5386C465}" type="presParOf" srcId="{551EC4E6-AE1D-DD43-B7C4-D7EFBEA2E636}" destId="{7B40AE63-0EA3-0747-BCE5-5F3AB0355BF2}" srcOrd="1" destOrd="0" presId="urn:microsoft.com/office/officeart/2008/layout/HorizontalMultiLevelHierarchy#43"/>
    <dgm:cxn modelId="{1D052B57-92CA-0A47-97D1-1505DA4561EE}" type="presParOf" srcId="{7B40AE63-0EA3-0747-BCE5-5F3AB0355BF2}" destId="{C852AF5D-E3CA-F844-B775-08DD6E6FB940}" srcOrd="0" destOrd="0" presId="urn:microsoft.com/office/officeart/2008/layout/HorizontalMultiLevelHierarchy#43"/>
    <dgm:cxn modelId="{9E2832A5-F79F-6541-97C3-759AB675DAED}" type="presParOf" srcId="{7B40AE63-0EA3-0747-BCE5-5F3AB0355BF2}" destId="{30463D07-8E7F-3146-97CE-76CE82648742}" srcOrd="1" destOrd="0" presId="urn:microsoft.com/office/officeart/2008/layout/HorizontalMultiLevelHierarchy#43"/>
    <dgm:cxn modelId="{8F43F0F7-F95D-2442-909C-5F4DA2DDA952}" type="presParOf" srcId="{551EC4E6-AE1D-DD43-B7C4-D7EFBEA2E636}" destId="{93180932-306E-E545-95F9-2A5635FDC9F1}" srcOrd="2" destOrd="0" presId="urn:microsoft.com/office/officeart/2008/layout/HorizontalMultiLevelHierarchy#43"/>
    <dgm:cxn modelId="{330E2007-BD74-4B48-B76F-D13BC7250679}" type="presParOf" srcId="{93180932-306E-E545-95F9-2A5635FDC9F1}" destId="{7A2CD5A7-70D6-DE44-803D-0740544CB367}" srcOrd="0" destOrd="0" presId="urn:microsoft.com/office/officeart/2008/layout/HorizontalMultiLevelHierarchy#43"/>
    <dgm:cxn modelId="{D4EB85EE-51A9-3B46-B95A-FFAEBFA37164}" type="presParOf" srcId="{551EC4E6-AE1D-DD43-B7C4-D7EFBEA2E636}" destId="{A0C9905E-6DBF-7645-94A7-C4BCDADC46B9}" srcOrd="3" destOrd="0" presId="urn:microsoft.com/office/officeart/2008/layout/HorizontalMultiLevelHierarchy#43"/>
    <dgm:cxn modelId="{F748A2B3-36FA-EE44-AA90-DC566E1A4B7B}" type="presParOf" srcId="{A0C9905E-6DBF-7645-94A7-C4BCDADC46B9}" destId="{D3E2E567-EC04-E743-9B8C-985408EA1058}" srcOrd="0" destOrd="0" presId="urn:microsoft.com/office/officeart/2008/layout/HorizontalMultiLevelHierarchy#43"/>
    <dgm:cxn modelId="{72393CAD-0FF9-2249-A0DF-E90BC1B93E8A}" type="presParOf" srcId="{A0C9905E-6DBF-7645-94A7-C4BCDADC46B9}" destId="{1488A531-D252-B440-B1DA-4363F37F8970}" srcOrd="1" destOrd="0" presId="urn:microsoft.com/office/officeart/2008/layout/HorizontalMultiLevelHierarchy#4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44" loCatId="" qsTypeId="urn:microsoft.com/office/officeart/2005/8/quickstyle/simple5#43" qsCatId="simple" csTypeId="urn:microsoft.com/office/officeart/2005/8/colors/accent0_1#43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  <a:ln>
          <a:noFill/>
        </a:ln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545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16B69146-E52B-4146-899D-F926BB1B9CF0}" type="presOf" srcId="{BDC2CFA9-99C6-8347-9628-F8B57513FB8C}" destId="{7A2CD5A7-70D6-DE44-803D-0740544CB367}" srcOrd="1" destOrd="0" presId="urn:microsoft.com/office/officeart/2008/layout/HorizontalMultiLevelHierarchy#44"/>
    <dgm:cxn modelId="{A0FC7A55-A455-2E48-807E-5D50D3961907}" type="presOf" srcId="{773FD5F0-F007-F148-886B-86E72F86266E}" destId="{D3E2E567-EC04-E743-9B8C-985408EA1058}" srcOrd="0" destOrd="0" presId="urn:microsoft.com/office/officeart/2008/layout/HorizontalMultiLevelHierarchy#44"/>
    <dgm:cxn modelId="{6D894C63-158C-4348-976B-10807E2FE600}" type="presOf" srcId="{CC08C8E7-D5AB-9C4F-A78B-4A8C57EB2D22}" destId="{7111AE39-B455-7C4D-91F4-9E37E3822D07}" srcOrd="0" destOrd="0" presId="urn:microsoft.com/office/officeart/2008/layout/HorizontalMultiLevelHierarchy#44"/>
    <dgm:cxn modelId="{2402136F-3FC8-304B-A93B-704E4A860C48}" type="presOf" srcId="{DD5BF61D-B843-C744-B9A9-3312A1287EF4}" destId="{C852AF5D-E3CA-F844-B775-08DD6E6FB940}" srcOrd="0" destOrd="0" presId="urn:microsoft.com/office/officeart/2008/layout/HorizontalMultiLevelHierarchy#44"/>
    <dgm:cxn modelId="{D371556F-33C4-134E-9B98-FB595AFB1805}" type="presOf" srcId="{BDC2CFA9-99C6-8347-9628-F8B57513FB8C}" destId="{93180932-306E-E545-95F9-2A5635FDC9F1}" srcOrd="0" destOrd="0" presId="urn:microsoft.com/office/officeart/2008/layout/HorizontalMultiLevelHierarchy#44"/>
    <dgm:cxn modelId="{3421807E-99C3-624B-9B9D-1F016B3D8FA5}" type="presOf" srcId="{2EFE4671-8583-3540-9262-1FC578B666F4}" destId="{3013142F-A3C7-F746-853E-2CA8B540A8DE}" srcOrd="0" destOrd="0" presId="urn:microsoft.com/office/officeart/2008/layout/HorizontalMultiLevelHierarchy#44"/>
    <dgm:cxn modelId="{CA713690-47FE-B242-8C4D-6DA67EF8220C}" type="presOf" srcId="{A73DCD64-89DF-3E4C-9543-0D417B51464E}" destId="{082A771F-69AF-7C4C-86CB-DF1CD8CB6581}" srcOrd="0" destOrd="0" presId="urn:microsoft.com/office/officeart/2008/layout/HorizontalMultiLevelHierarchy#44"/>
    <dgm:cxn modelId="{D36DF390-0DB1-A94B-AB94-BB7CEE213300}" type="presOf" srcId="{A73DCD64-89DF-3E4C-9543-0D417B51464E}" destId="{F726EDD3-E670-9B47-8786-4F599884289D}" srcOrd="1" destOrd="0" presId="urn:microsoft.com/office/officeart/2008/layout/HorizontalMultiLevelHierarchy#44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D9660626-F41B-F04E-A43D-18E80B09F0CF}" type="presParOf" srcId="{3013142F-A3C7-F746-853E-2CA8B540A8DE}" destId="{B764B132-0961-414E-B6FA-FB0C6C1C6CED}" srcOrd="0" destOrd="0" presId="urn:microsoft.com/office/officeart/2008/layout/HorizontalMultiLevelHierarchy#44"/>
    <dgm:cxn modelId="{E0768B12-6CAF-9F42-AE37-F2B0E64DD6B7}" type="presParOf" srcId="{B764B132-0961-414E-B6FA-FB0C6C1C6CED}" destId="{7111AE39-B455-7C4D-91F4-9E37E3822D07}" srcOrd="0" destOrd="0" presId="urn:microsoft.com/office/officeart/2008/layout/HorizontalMultiLevelHierarchy#44"/>
    <dgm:cxn modelId="{BF391FED-EF8C-9146-BA08-23FF11E1E4B7}" type="presParOf" srcId="{B764B132-0961-414E-B6FA-FB0C6C1C6CED}" destId="{551EC4E6-AE1D-DD43-B7C4-D7EFBEA2E636}" srcOrd="1" destOrd="0" presId="urn:microsoft.com/office/officeart/2008/layout/HorizontalMultiLevelHierarchy#44"/>
    <dgm:cxn modelId="{5A8C4434-E6BA-3949-8F87-C77BEBFE7F42}" type="presParOf" srcId="{551EC4E6-AE1D-DD43-B7C4-D7EFBEA2E636}" destId="{082A771F-69AF-7C4C-86CB-DF1CD8CB6581}" srcOrd="0" destOrd="0" presId="urn:microsoft.com/office/officeart/2008/layout/HorizontalMultiLevelHierarchy#44"/>
    <dgm:cxn modelId="{90B5B6B6-FC3E-E64D-8171-A2BFD22EF181}" type="presParOf" srcId="{082A771F-69AF-7C4C-86CB-DF1CD8CB6581}" destId="{F726EDD3-E670-9B47-8786-4F599884289D}" srcOrd="0" destOrd="0" presId="urn:microsoft.com/office/officeart/2008/layout/HorizontalMultiLevelHierarchy#44"/>
    <dgm:cxn modelId="{73C3A90B-41FF-6149-BC72-1480BC1EC5CF}" type="presParOf" srcId="{551EC4E6-AE1D-DD43-B7C4-D7EFBEA2E636}" destId="{7B40AE63-0EA3-0747-BCE5-5F3AB0355BF2}" srcOrd="1" destOrd="0" presId="urn:microsoft.com/office/officeart/2008/layout/HorizontalMultiLevelHierarchy#44"/>
    <dgm:cxn modelId="{063BE723-E26B-234D-B0A8-BD1832A4FBCB}" type="presParOf" srcId="{7B40AE63-0EA3-0747-BCE5-5F3AB0355BF2}" destId="{C852AF5D-E3CA-F844-B775-08DD6E6FB940}" srcOrd="0" destOrd="0" presId="urn:microsoft.com/office/officeart/2008/layout/HorizontalMultiLevelHierarchy#44"/>
    <dgm:cxn modelId="{C8F42BBB-4C7A-004E-A1E9-58E97994D2D7}" type="presParOf" srcId="{7B40AE63-0EA3-0747-BCE5-5F3AB0355BF2}" destId="{30463D07-8E7F-3146-97CE-76CE82648742}" srcOrd="1" destOrd="0" presId="urn:microsoft.com/office/officeart/2008/layout/HorizontalMultiLevelHierarchy#44"/>
    <dgm:cxn modelId="{1E7A46C8-D42D-A440-BBEA-970F59AC89C2}" type="presParOf" srcId="{551EC4E6-AE1D-DD43-B7C4-D7EFBEA2E636}" destId="{93180932-306E-E545-95F9-2A5635FDC9F1}" srcOrd="2" destOrd="0" presId="urn:microsoft.com/office/officeart/2008/layout/HorizontalMultiLevelHierarchy#44"/>
    <dgm:cxn modelId="{87333F3D-8832-1F45-9292-B0D69A718832}" type="presParOf" srcId="{93180932-306E-E545-95F9-2A5635FDC9F1}" destId="{7A2CD5A7-70D6-DE44-803D-0740544CB367}" srcOrd="0" destOrd="0" presId="urn:microsoft.com/office/officeart/2008/layout/HorizontalMultiLevelHierarchy#44"/>
    <dgm:cxn modelId="{8E1DF976-DD80-1043-BF4E-82C8C60B8D2D}" type="presParOf" srcId="{551EC4E6-AE1D-DD43-B7C4-D7EFBEA2E636}" destId="{A0C9905E-6DBF-7645-94A7-C4BCDADC46B9}" srcOrd="3" destOrd="0" presId="urn:microsoft.com/office/officeart/2008/layout/HorizontalMultiLevelHierarchy#44"/>
    <dgm:cxn modelId="{29D973A1-4EAE-CE46-938A-677A36250FEA}" type="presParOf" srcId="{A0C9905E-6DBF-7645-94A7-C4BCDADC46B9}" destId="{D3E2E567-EC04-E743-9B8C-985408EA1058}" srcOrd="0" destOrd="0" presId="urn:microsoft.com/office/officeart/2008/layout/HorizontalMultiLevelHierarchy#44"/>
    <dgm:cxn modelId="{BABDFC05-0B8B-C14F-8ED0-C8E7D2ACA49F}" type="presParOf" srcId="{A0C9905E-6DBF-7645-94A7-C4BCDADC46B9}" destId="{1488A531-D252-B440-B1DA-4363F37F8970}" srcOrd="1" destOrd="0" presId="urn:microsoft.com/office/officeart/2008/layout/HorizontalMultiLevelHierarchy#4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44" loCatId="" qsTypeId="urn:microsoft.com/office/officeart/2005/8/quickstyle/simple5#43" qsCatId="simple" csTypeId="urn:microsoft.com/office/officeart/2005/8/colors/accent0_1#43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  <a:ln>
          <a:noFill/>
        </a:ln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545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E726D603-E9D7-A648-B7D6-4E7FE95FA30C}" type="presOf" srcId="{BDC2CFA9-99C6-8347-9628-F8B57513FB8C}" destId="{93180932-306E-E545-95F9-2A5635FDC9F1}" srcOrd="0" destOrd="0" presId="urn:microsoft.com/office/officeart/2008/layout/HorizontalMultiLevelHierarchy#44"/>
    <dgm:cxn modelId="{88408B0F-AECD-BD43-8166-9635DE234CF4}" type="presOf" srcId="{2EFE4671-8583-3540-9262-1FC578B666F4}" destId="{3013142F-A3C7-F746-853E-2CA8B540A8DE}" srcOrd="0" destOrd="0" presId="urn:microsoft.com/office/officeart/2008/layout/HorizontalMultiLevelHierarchy#44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1E9F5120-0177-484B-B1F1-47F6E18FEE21}" type="presOf" srcId="{A73DCD64-89DF-3E4C-9543-0D417B51464E}" destId="{082A771F-69AF-7C4C-86CB-DF1CD8CB6581}" srcOrd="0" destOrd="0" presId="urn:microsoft.com/office/officeart/2008/layout/HorizontalMultiLevelHierarchy#44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E7AF2029-3DDD-0542-B4C9-D6E14EBD1D93}" type="presOf" srcId="{BDC2CFA9-99C6-8347-9628-F8B57513FB8C}" destId="{7A2CD5A7-70D6-DE44-803D-0740544CB367}" srcOrd="1" destOrd="0" presId="urn:microsoft.com/office/officeart/2008/layout/HorizontalMultiLevelHierarchy#44"/>
    <dgm:cxn modelId="{19929889-6554-A245-973C-45D39CB3D33E}" type="presOf" srcId="{CC08C8E7-D5AB-9C4F-A78B-4A8C57EB2D22}" destId="{7111AE39-B455-7C4D-91F4-9E37E3822D07}" srcOrd="0" destOrd="0" presId="urn:microsoft.com/office/officeart/2008/layout/HorizontalMultiLevelHierarchy#44"/>
    <dgm:cxn modelId="{2F9ED0A7-638C-D541-8ECA-40DA5091756A}" type="presOf" srcId="{A73DCD64-89DF-3E4C-9543-0D417B51464E}" destId="{F726EDD3-E670-9B47-8786-4F599884289D}" srcOrd="1" destOrd="0" presId="urn:microsoft.com/office/officeart/2008/layout/HorizontalMultiLevelHierarchy#44"/>
    <dgm:cxn modelId="{C6B72DBC-02B4-5F42-8214-85F327CC5C85}" type="presOf" srcId="{773FD5F0-F007-F148-886B-86E72F86266E}" destId="{D3E2E567-EC04-E743-9B8C-985408EA1058}" srcOrd="0" destOrd="0" presId="urn:microsoft.com/office/officeart/2008/layout/HorizontalMultiLevelHierarchy#44"/>
    <dgm:cxn modelId="{8B61B1F1-3615-434E-A486-DB295CBADCC6}" type="presOf" srcId="{DD5BF61D-B843-C744-B9A9-3312A1287EF4}" destId="{C852AF5D-E3CA-F844-B775-08DD6E6FB940}" srcOrd="0" destOrd="0" presId="urn:microsoft.com/office/officeart/2008/layout/HorizontalMultiLevelHierarchy#44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8E17C236-C975-C448-8400-06A372F852E3}" type="presParOf" srcId="{3013142F-A3C7-F746-853E-2CA8B540A8DE}" destId="{B764B132-0961-414E-B6FA-FB0C6C1C6CED}" srcOrd="0" destOrd="0" presId="urn:microsoft.com/office/officeart/2008/layout/HorizontalMultiLevelHierarchy#44"/>
    <dgm:cxn modelId="{79DA460C-E43E-7F45-94D1-A62D03D20BE3}" type="presParOf" srcId="{B764B132-0961-414E-B6FA-FB0C6C1C6CED}" destId="{7111AE39-B455-7C4D-91F4-9E37E3822D07}" srcOrd="0" destOrd="0" presId="urn:microsoft.com/office/officeart/2008/layout/HorizontalMultiLevelHierarchy#44"/>
    <dgm:cxn modelId="{B06A3BD6-02E2-2544-9CB8-35D3E6BC228C}" type="presParOf" srcId="{B764B132-0961-414E-B6FA-FB0C6C1C6CED}" destId="{551EC4E6-AE1D-DD43-B7C4-D7EFBEA2E636}" srcOrd="1" destOrd="0" presId="urn:microsoft.com/office/officeart/2008/layout/HorizontalMultiLevelHierarchy#44"/>
    <dgm:cxn modelId="{084A5021-3CA4-144F-900F-90BB98226EDA}" type="presParOf" srcId="{551EC4E6-AE1D-DD43-B7C4-D7EFBEA2E636}" destId="{082A771F-69AF-7C4C-86CB-DF1CD8CB6581}" srcOrd="0" destOrd="0" presId="urn:microsoft.com/office/officeart/2008/layout/HorizontalMultiLevelHierarchy#44"/>
    <dgm:cxn modelId="{B51C7009-57B7-C141-B7EC-A25A0ABC8CBB}" type="presParOf" srcId="{082A771F-69AF-7C4C-86CB-DF1CD8CB6581}" destId="{F726EDD3-E670-9B47-8786-4F599884289D}" srcOrd="0" destOrd="0" presId="urn:microsoft.com/office/officeart/2008/layout/HorizontalMultiLevelHierarchy#44"/>
    <dgm:cxn modelId="{DAE2084F-8FBA-7B4C-9E43-29CE84203BFE}" type="presParOf" srcId="{551EC4E6-AE1D-DD43-B7C4-D7EFBEA2E636}" destId="{7B40AE63-0EA3-0747-BCE5-5F3AB0355BF2}" srcOrd="1" destOrd="0" presId="urn:microsoft.com/office/officeart/2008/layout/HorizontalMultiLevelHierarchy#44"/>
    <dgm:cxn modelId="{8833FE7C-13D3-2D4A-BF19-1C3750F971F4}" type="presParOf" srcId="{7B40AE63-0EA3-0747-BCE5-5F3AB0355BF2}" destId="{C852AF5D-E3CA-F844-B775-08DD6E6FB940}" srcOrd="0" destOrd="0" presId="urn:microsoft.com/office/officeart/2008/layout/HorizontalMultiLevelHierarchy#44"/>
    <dgm:cxn modelId="{7906906B-DD3A-8B4F-B3A9-F31A15433713}" type="presParOf" srcId="{7B40AE63-0EA3-0747-BCE5-5F3AB0355BF2}" destId="{30463D07-8E7F-3146-97CE-76CE82648742}" srcOrd="1" destOrd="0" presId="urn:microsoft.com/office/officeart/2008/layout/HorizontalMultiLevelHierarchy#44"/>
    <dgm:cxn modelId="{B0E7695C-06C8-3341-B4B9-1BA268D4C77A}" type="presParOf" srcId="{551EC4E6-AE1D-DD43-B7C4-D7EFBEA2E636}" destId="{93180932-306E-E545-95F9-2A5635FDC9F1}" srcOrd="2" destOrd="0" presId="urn:microsoft.com/office/officeart/2008/layout/HorizontalMultiLevelHierarchy#44"/>
    <dgm:cxn modelId="{0E8E5B37-8B5D-B44E-B406-6BDB3ED407B5}" type="presParOf" srcId="{93180932-306E-E545-95F9-2A5635FDC9F1}" destId="{7A2CD5A7-70D6-DE44-803D-0740544CB367}" srcOrd="0" destOrd="0" presId="urn:microsoft.com/office/officeart/2008/layout/HorizontalMultiLevelHierarchy#44"/>
    <dgm:cxn modelId="{14411378-6972-D049-96BC-3FAC69DB18BD}" type="presParOf" srcId="{551EC4E6-AE1D-DD43-B7C4-D7EFBEA2E636}" destId="{A0C9905E-6DBF-7645-94A7-C4BCDADC46B9}" srcOrd="3" destOrd="0" presId="urn:microsoft.com/office/officeart/2008/layout/HorizontalMultiLevelHierarchy#44"/>
    <dgm:cxn modelId="{D06A92D3-94AD-FC40-B3C5-1F6FB3CF1303}" type="presParOf" srcId="{A0C9905E-6DBF-7645-94A7-C4BCDADC46B9}" destId="{D3E2E567-EC04-E743-9B8C-985408EA1058}" srcOrd="0" destOrd="0" presId="urn:microsoft.com/office/officeart/2008/layout/HorizontalMultiLevelHierarchy#44"/>
    <dgm:cxn modelId="{D8A88C31-417D-CA41-8E34-70B2CF05E1FB}" type="presParOf" srcId="{A0C9905E-6DBF-7645-94A7-C4BCDADC46B9}" destId="{1488A531-D252-B440-B1DA-4363F37F8970}" srcOrd="1" destOrd="0" presId="urn:microsoft.com/office/officeart/2008/layout/HorizontalMultiLevelHierarchy#4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45" loCatId="" qsTypeId="urn:microsoft.com/office/officeart/2005/8/quickstyle/simple5#44" qsCatId="simple" csTypeId="urn:microsoft.com/office/officeart/2005/8/colors/accent0_1#44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  <a:ln>
          <a:noFill/>
        </a:ln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545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32DE9700-F9FD-F34E-9FCA-17F670F90239}" type="presOf" srcId="{CC08C8E7-D5AB-9C4F-A78B-4A8C57EB2D22}" destId="{7111AE39-B455-7C4D-91F4-9E37E3822D07}" srcOrd="0" destOrd="0" presId="urn:microsoft.com/office/officeart/2008/layout/HorizontalMultiLevelHierarchy#45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049CDF21-C90C-A94F-9F31-5485F37E9E70}" type="presOf" srcId="{773FD5F0-F007-F148-886B-86E72F86266E}" destId="{D3E2E567-EC04-E743-9B8C-985408EA1058}" srcOrd="0" destOrd="0" presId="urn:microsoft.com/office/officeart/2008/layout/HorizontalMultiLevelHierarchy#45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CEB62539-3837-B241-9557-908429FF753F}" type="presOf" srcId="{A73DCD64-89DF-3E4C-9543-0D417B51464E}" destId="{F726EDD3-E670-9B47-8786-4F599884289D}" srcOrd="1" destOrd="0" presId="urn:microsoft.com/office/officeart/2008/layout/HorizontalMultiLevelHierarchy#45"/>
    <dgm:cxn modelId="{31C6BB78-A150-164E-BF04-032EC5CC99F6}" type="presOf" srcId="{DD5BF61D-B843-C744-B9A9-3312A1287EF4}" destId="{C852AF5D-E3CA-F844-B775-08DD6E6FB940}" srcOrd="0" destOrd="0" presId="urn:microsoft.com/office/officeart/2008/layout/HorizontalMultiLevelHierarchy#45"/>
    <dgm:cxn modelId="{02671879-BCE5-B04B-87B3-DA5E05830B36}" type="presOf" srcId="{BDC2CFA9-99C6-8347-9628-F8B57513FB8C}" destId="{7A2CD5A7-70D6-DE44-803D-0740544CB367}" srcOrd="1" destOrd="0" presId="urn:microsoft.com/office/officeart/2008/layout/HorizontalMultiLevelHierarchy#45"/>
    <dgm:cxn modelId="{C92674D0-BA6B-9A4C-92BC-87DD48BD0430}" type="presOf" srcId="{BDC2CFA9-99C6-8347-9628-F8B57513FB8C}" destId="{93180932-306E-E545-95F9-2A5635FDC9F1}" srcOrd="0" destOrd="0" presId="urn:microsoft.com/office/officeart/2008/layout/HorizontalMultiLevelHierarchy#45"/>
    <dgm:cxn modelId="{0E8DB0ED-1C15-E246-9A13-B5C9C80DBCEF}" type="presOf" srcId="{A73DCD64-89DF-3E4C-9543-0D417B51464E}" destId="{082A771F-69AF-7C4C-86CB-DF1CD8CB6581}" srcOrd="0" destOrd="0" presId="urn:microsoft.com/office/officeart/2008/layout/HorizontalMultiLevelHierarchy#45"/>
    <dgm:cxn modelId="{589EB3F2-6902-BB4B-8A16-EE302F7D22C2}" type="presOf" srcId="{2EFE4671-8583-3540-9262-1FC578B666F4}" destId="{3013142F-A3C7-F746-853E-2CA8B540A8DE}" srcOrd="0" destOrd="0" presId="urn:microsoft.com/office/officeart/2008/layout/HorizontalMultiLevelHierarchy#45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3A16557F-30D5-CF44-A951-3ABF6F332313}" type="presParOf" srcId="{3013142F-A3C7-F746-853E-2CA8B540A8DE}" destId="{B764B132-0961-414E-B6FA-FB0C6C1C6CED}" srcOrd="0" destOrd="0" presId="urn:microsoft.com/office/officeart/2008/layout/HorizontalMultiLevelHierarchy#45"/>
    <dgm:cxn modelId="{A414E16D-9303-1E49-A86E-DA6E882CB175}" type="presParOf" srcId="{B764B132-0961-414E-B6FA-FB0C6C1C6CED}" destId="{7111AE39-B455-7C4D-91F4-9E37E3822D07}" srcOrd="0" destOrd="0" presId="urn:microsoft.com/office/officeart/2008/layout/HorizontalMultiLevelHierarchy#45"/>
    <dgm:cxn modelId="{C30EFDD6-10FD-A248-892F-12EA7777BF11}" type="presParOf" srcId="{B764B132-0961-414E-B6FA-FB0C6C1C6CED}" destId="{551EC4E6-AE1D-DD43-B7C4-D7EFBEA2E636}" srcOrd="1" destOrd="0" presId="urn:microsoft.com/office/officeart/2008/layout/HorizontalMultiLevelHierarchy#45"/>
    <dgm:cxn modelId="{93EB66CD-4D7C-A84F-8438-BDBA31986F9E}" type="presParOf" srcId="{551EC4E6-AE1D-DD43-B7C4-D7EFBEA2E636}" destId="{082A771F-69AF-7C4C-86CB-DF1CD8CB6581}" srcOrd="0" destOrd="0" presId="urn:microsoft.com/office/officeart/2008/layout/HorizontalMultiLevelHierarchy#45"/>
    <dgm:cxn modelId="{4A3C2791-631A-5245-A2A6-4E4834B5C39E}" type="presParOf" srcId="{082A771F-69AF-7C4C-86CB-DF1CD8CB6581}" destId="{F726EDD3-E670-9B47-8786-4F599884289D}" srcOrd="0" destOrd="0" presId="urn:microsoft.com/office/officeart/2008/layout/HorizontalMultiLevelHierarchy#45"/>
    <dgm:cxn modelId="{C778DB95-7B72-0246-A4C2-29CE298E5E56}" type="presParOf" srcId="{551EC4E6-AE1D-DD43-B7C4-D7EFBEA2E636}" destId="{7B40AE63-0EA3-0747-BCE5-5F3AB0355BF2}" srcOrd="1" destOrd="0" presId="urn:microsoft.com/office/officeart/2008/layout/HorizontalMultiLevelHierarchy#45"/>
    <dgm:cxn modelId="{C21B524E-6422-CE4C-AC96-6F14FE447C47}" type="presParOf" srcId="{7B40AE63-0EA3-0747-BCE5-5F3AB0355BF2}" destId="{C852AF5D-E3CA-F844-B775-08DD6E6FB940}" srcOrd="0" destOrd="0" presId="urn:microsoft.com/office/officeart/2008/layout/HorizontalMultiLevelHierarchy#45"/>
    <dgm:cxn modelId="{45301604-EA1F-D440-9E3C-2304460B52E8}" type="presParOf" srcId="{7B40AE63-0EA3-0747-BCE5-5F3AB0355BF2}" destId="{30463D07-8E7F-3146-97CE-76CE82648742}" srcOrd="1" destOrd="0" presId="urn:microsoft.com/office/officeart/2008/layout/HorizontalMultiLevelHierarchy#45"/>
    <dgm:cxn modelId="{62E7FF31-FD7F-F546-8961-0EBE2856977C}" type="presParOf" srcId="{551EC4E6-AE1D-DD43-B7C4-D7EFBEA2E636}" destId="{93180932-306E-E545-95F9-2A5635FDC9F1}" srcOrd="2" destOrd="0" presId="urn:microsoft.com/office/officeart/2008/layout/HorizontalMultiLevelHierarchy#45"/>
    <dgm:cxn modelId="{699AD249-19C9-2A44-88D0-3DA410DFA8BC}" type="presParOf" srcId="{93180932-306E-E545-95F9-2A5635FDC9F1}" destId="{7A2CD5A7-70D6-DE44-803D-0740544CB367}" srcOrd="0" destOrd="0" presId="urn:microsoft.com/office/officeart/2008/layout/HorizontalMultiLevelHierarchy#45"/>
    <dgm:cxn modelId="{4F8D79BD-E15F-3748-B4B5-E70606D09906}" type="presParOf" srcId="{551EC4E6-AE1D-DD43-B7C4-D7EFBEA2E636}" destId="{A0C9905E-6DBF-7645-94A7-C4BCDADC46B9}" srcOrd="3" destOrd="0" presId="urn:microsoft.com/office/officeart/2008/layout/HorizontalMultiLevelHierarchy#45"/>
    <dgm:cxn modelId="{9E63C914-12BB-7043-9D18-01DF9B249F02}" type="presParOf" srcId="{A0C9905E-6DBF-7645-94A7-C4BCDADC46B9}" destId="{D3E2E567-EC04-E743-9B8C-985408EA1058}" srcOrd="0" destOrd="0" presId="urn:microsoft.com/office/officeart/2008/layout/HorizontalMultiLevelHierarchy#45"/>
    <dgm:cxn modelId="{029369DC-308E-E849-BB5F-66F464181C08}" type="presParOf" srcId="{A0C9905E-6DBF-7645-94A7-C4BCDADC46B9}" destId="{1488A531-D252-B440-B1DA-4363F37F8970}" srcOrd="1" destOrd="0" presId="urn:microsoft.com/office/officeart/2008/layout/HorizontalMultiLevelHierarchy#4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46" loCatId="" qsTypeId="urn:microsoft.com/office/officeart/2005/8/quickstyle/simple5#45" qsCatId="simple" csTypeId="urn:microsoft.com/office/officeart/2005/8/colors/accent0_1#45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  <a:ln>
          <a:noFill/>
        </a:ln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545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CCF8D12-E9EE-CA43-B8A3-7FBFCAA00F1E}" type="presOf" srcId="{A73DCD64-89DF-3E4C-9543-0D417B51464E}" destId="{F726EDD3-E670-9B47-8786-4F599884289D}" srcOrd="1" destOrd="0" presId="urn:microsoft.com/office/officeart/2008/layout/HorizontalMultiLevelHierarchy#46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7386B987-51DD-2344-B94A-A78694EAC78C}" type="presOf" srcId="{DD5BF61D-B843-C744-B9A9-3312A1287EF4}" destId="{C852AF5D-E3CA-F844-B775-08DD6E6FB940}" srcOrd="0" destOrd="0" presId="urn:microsoft.com/office/officeart/2008/layout/HorizontalMultiLevelHierarchy#46"/>
    <dgm:cxn modelId="{60312FAC-5D38-0A42-8A11-3965B0D12E1A}" type="presOf" srcId="{A73DCD64-89DF-3E4C-9543-0D417B51464E}" destId="{082A771F-69AF-7C4C-86CB-DF1CD8CB6581}" srcOrd="0" destOrd="0" presId="urn:microsoft.com/office/officeart/2008/layout/HorizontalMultiLevelHierarchy#46"/>
    <dgm:cxn modelId="{9B728CB4-7B25-2A42-98AE-0DA5C75D15C7}" type="presOf" srcId="{2EFE4671-8583-3540-9262-1FC578B666F4}" destId="{3013142F-A3C7-F746-853E-2CA8B540A8DE}" srcOrd="0" destOrd="0" presId="urn:microsoft.com/office/officeart/2008/layout/HorizontalMultiLevelHierarchy#46"/>
    <dgm:cxn modelId="{0EA775C1-EB33-0C46-B2BE-3D39A8EF8580}" type="presOf" srcId="{CC08C8E7-D5AB-9C4F-A78B-4A8C57EB2D22}" destId="{7111AE39-B455-7C4D-91F4-9E37E3822D07}" srcOrd="0" destOrd="0" presId="urn:microsoft.com/office/officeart/2008/layout/HorizontalMultiLevelHierarchy#46"/>
    <dgm:cxn modelId="{11798DC1-4EA0-1E45-B908-FCA932F69CE9}" type="presOf" srcId="{773FD5F0-F007-F148-886B-86E72F86266E}" destId="{D3E2E567-EC04-E743-9B8C-985408EA1058}" srcOrd="0" destOrd="0" presId="urn:microsoft.com/office/officeart/2008/layout/HorizontalMultiLevelHierarchy#46"/>
    <dgm:cxn modelId="{B261B7DB-9994-3947-922F-07C2A8BBBE26}" type="presOf" srcId="{BDC2CFA9-99C6-8347-9628-F8B57513FB8C}" destId="{7A2CD5A7-70D6-DE44-803D-0740544CB367}" srcOrd="1" destOrd="0" presId="urn:microsoft.com/office/officeart/2008/layout/HorizontalMultiLevelHierarchy#46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B72B8BF8-2D2A-4742-8112-FAADCE880A03}" type="presOf" srcId="{BDC2CFA9-99C6-8347-9628-F8B57513FB8C}" destId="{93180932-306E-E545-95F9-2A5635FDC9F1}" srcOrd="0" destOrd="0" presId="urn:microsoft.com/office/officeart/2008/layout/HorizontalMultiLevelHierarchy#46"/>
    <dgm:cxn modelId="{F8218F86-4E03-8544-8F77-61ED87576153}" type="presParOf" srcId="{3013142F-A3C7-F746-853E-2CA8B540A8DE}" destId="{B764B132-0961-414E-B6FA-FB0C6C1C6CED}" srcOrd="0" destOrd="0" presId="urn:microsoft.com/office/officeart/2008/layout/HorizontalMultiLevelHierarchy#46"/>
    <dgm:cxn modelId="{1586012B-273C-D942-98F3-72DCF1615D76}" type="presParOf" srcId="{B764B132-0961-414E-B6FA-FB0C6C1C6CED}" destId="{7111AE39-B455-7C4D-91F4-9E37E3822D07}" srcOrd="0" destOrd="0" presId="urn:microsoft.com/office/officeart/2008/layout/HorizontalMultiLevelHierarchy#46"/>
    <dgm:cxn modelId="{D4890026-69BC-9942-882E-CA5516360EB3}" type="presParOf" srcId="{B764B132-0961-414E-B6FA-FB0C6C1C6CED}" destId="{551EC4E6-AE1D-DD43-B7C4-D7EFBEA2E636}" srcOrd="1" destOrd="0" presId="urn:microsoft.com/office/officeart/2008/layout/HorizontalMultiLevelHierarchy#46"/>
    <dgm:cxn modelId="{1832F6F5-C6DE-3E42-8676-EC473786B274}" type="presParOf" srcId="{551EC4E6-AE1D-DD43-B7C4-D7EFBEA2E636}" destId="{082A771F-69AF-7C4C-86CB-DF1CD8CB6581}" srcOrd="0" destOrd="0" presId="urn:microsoft.com/office/officeart/2008/layout/HorizontalMultiLevelHierarchy#46"/>
    <dgm:cxn modelId="{86713C58-17EF-384E-A072-AE1197792ED2}" type="presParOf" srcId="{082A771F-69AF-7C4C-86CB-DF1CD8CB6581}" destId="{F726EDD3-E670-9B47-8786-4F599884289D}" srcOrd="0" destOrd="0" presId="urn:microsoft.com/office/officeart/2008/layout/HorizontalMultiLevelHierarchy#46"/>
    <dgm:cxn modelId="{16CD06B0-157D-234B-8FAA-61EB51005EF0}" type="presParOf" srcId="{551EC4E6-AE1D-DD43-B7C4-D7EFBEA2E636}" destId="{7B40AE63-0EA3-0747-BCE5-5F3AB0355BF2}" srcOrd="1" destOrd="0" presId="urn:microsoft.com/office/officeart/2008/layout/HorizontalMultiLevelHierarchy#46"/>
    <dgm:cxn modelId="{7D2FF675-D821-0245-B58A-8E5E3BF9BD88}" type="presParOf" srcId="{7B40AE63-0EA3-0747-BCE5-5F3AB0355BF2}" destId="{C852AF5D-E3CA-F844-B775-08DD6E6FB940}" srcOrd="0" destOrd="0" presId="urn:microsoft.com/office/officeart/2008/layout/HorizontalMultiLevelHierarchy#46"/>
    <dgm:cxn modelId="{FFDBBE25-F53B-C148-8C48-0F89233BDBBA}" type="presParOf" srcId="{7B40AE63-0EA3-0747-BCE5-5F3AB0355BF2}" destId="{30463D07-8E7F-3146-97CE-76CE82648742}" srcOrd="1" destOrd="0" presId="urn:microsoft.com/office/officeart/2008/layout/HorizontalMultiLevelHierarchy#46"/>
    <dgm:cxn modelId="{526D2340-C9F3-024C-854A-B20E9247D2B9}" type="presParOf" srcId="{551EC4E6-AE1D-DD43-B7C4-D7EFBEA2E636}" destId="{93180932-306E-E545-95F9-2A5635FDC9F1}" srcOrd="2" destOrd="0" presId="urn:microsoft.com/office/officeart/2008/layout/HorizontalMultiLevelHierarchy#46"/>
    <dgm:cxn modelId="{4CED6E26-374A-3949-AD57-1B7A8F7D4894}" type="presParOf" srcId="{93180932-306E-E545-95F9-2A5635FDC9F1}" destId="{7A2CD5A7-70D6-DE44-803D-0740544CB367}" srcOrd="0" destOrd="0" presId="urn:microsoft.com/office/officeart/2008/layout/HorizontalMultiLevelHierarchy#46"/>
    <dgm:cxn modelId="{7DE90763-2791-DF47-A2E6-FA2DCD3787A9}" type="presParOf" srcId="{551EC4E6-AE1D-DD43-B7C4-D7EFBEA2E636}" destId="{A0C9905E-6DBF-7645-94A7-C4BCDADC46B9}" srcOrd="3" destOrd="0" presId="urn:microsoft.com/office/officeart/2008/layout/HorizontalMultiLevelHierarchy#46"/>
    <dgm:cxn modelId="{4D21880F-645A-714C-98E6-8BB2FCAD8741}" type="presParOf" srcId="{A0C9905E-6DBF-7645-94A7-C4BCDADC46B9}" destId="{D3E2E567-EC04-E743-9B8C-985408EA1058}" srcOrd="0" destOrd="0" presId="urn:microsoft.com/office/officeart/2008/layout/HorizontalMultiLevelHierarchy#46"/>
    <dgm:cxn modelId="{CAFF19C6-D7AA-8D48-8D16-38C1D31535D4}" type="presParOf" srcId="{A0C9905E-6DBF-7645-94A7-C4BCDADC46B9}" destId="{1488A531-D252-B440-B1DA-4363F37F8970}" srcOrd="1" destOrd="0" presId="urn:microsoft.com/office/officeart/2008/layout/HorizontalMultiLevelHierarchy#4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46" loCatId="" qsTypeId="urn:microsoft.com/office/officeart/2005/8/quickstyle/simple5#45" qsCatId="simple" csTypeId="urn:microsoft.com/office/officeart/2005/8/colors/accent0_1#45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  <a:ln>
          <a:noFill/>
        </a:ln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545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CCF8D12-E9EE-CA43-B8A3-7FBFCAA00F1E}" type="presOf" srcId="{A73DCD64-89DF-3E4C-9543-0D417B51464E}" destId="{F726EDD3-E670-9B47-8786-4F599884289D}" srcOrd="1" destOrd="0" presId="urn:microsoft.com/office/officeart/2008/layout/HorizontalMultiLevelHierarchy#46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7386B987-51DD-2344-B94A-A78694EAC78C}" type="presOf" srcId="{DD5BF61D-B843-C744-B9A9-3312A1287EF4}" destId="{C852AF5D-E3CA-F844-B775-08DD6E6FB940}" srcOrd="0" destOrd="0" presId="urn:microsoft.com/office/officeart/2008/layout/HorizontalMultiLevelHierarchy#46"/>
    <dgm:cxn modelId="{60312FAC-5D38-0A42-8A11-3965B0D12E1A}" type="presOf" srcId="{A73DCD64-89DF-3E4C-9543-0D417B51464E}" destId="{082A771F-69AF-7C4C-86CB-DF1CD8CB6581}" srcOrd="0" destOrd="0" presId="urn:microsoft.com/office/officeart/2008/layout/HorizontalMultiLevelHierarchy#46"/>
    <dgm:cxn modelId="{9B728CB4-7B25-2A42-98AE-0DA5C75D15C7}" type="presOf" srcId="{2EFE4671-8583-3540-9262-1FC578B666F4}" destId="{3013142F-A3C7-F746-853E-2CA8B540A8DE}" srcOrd="0" destOrd="0" presId="urn:microsoft.com/office/officeart/2008/layout/HorizontalMultiLevelHierarchy#46"/>
    <dgm:cxn modelId="{0EA775C1-EB33-0C46-B2BE-3D39A8EF8580}" type="presOf" srcId="{CC08C8E7-D5AB-9C4F-A78B-4A8C57EB2D22}" destId="{7111AE39-B455-7C4D-91F4-9E37E3822D07}" srcOrd="0" destOrd="0" presId="urn:microsoft.com/office/officeart/2008/layout/HorizontalMultiLevelHierarchy#46"/>
    <dgm:cxn modelId="{11798DC1-4EA0-1E45-B908-FCA932F69CE9}" type="presOf" srcId="{773FD5F0-F007-F148-886B-86E72F86266E}" destId="{D3E2E567-EC04-E743-9B8C-985408EA1058}" srcOrd="0" destOrd="0" presId="urn:microsoft.com/office/officeart/2008/layout/HorizontalMultiLevelHierarchy#46"/>
    <dgm:cxn modelId="{B261B7DB-9994-3947-922F-07C2A8BBBE26}" type="presOf" srcId="{BDC2CFA9-99C6-8347-9628-F8B57513FB8C}" destId="{7A2CD5A7-70D6-DE44-803D-0740544CB367}" srcOrd="1" destOrd="0" presId="urn:microsoft.com/office/officeart/2008/layout/HorizontalMultiLevelHierarchy#46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B72B8BF8-2D2A-4742-8112-FAADCE880A03}" type="presOf" srcId="{BDC2CFA9-99C6-8347-9628-F8B57513FB8C}" destId="{93180932-306E-E545-95F9-2A5635FDC9F1}" srcOrd="0" destOrd="0" presId="urn:microsoft.com/office/officeart/2008/layout/HorizontalMultiLevelHierarchy#46"/>
    <dgm:cxn modelId="{F8218F86-4E03-8544-8F77-61ED87576153}" type="presParOf" srcId="{3013142F-A3C7-F746-853E-2CA8B540A8DE}" destId="{B764B132-0961-414E-B6FA-FB0C6C1C6CED}" srcOrd="0" destOrd="0" presId="urn:microsoft.com/office/officeart/2008/layout/HorizontalMultiLevelHierarchy#46"/>
    <dgm:cxn modelId="{1586012B-273C-D942-98F3-72DCF1615D76}" type="presParOf" srcId="{B764B132-0961-414E-B6FA-FB0C6C1C6CED}" destId="{7111AE39-B455-7C4D-91F4-9E37E3822D07}" srcOrd="0" destOrd="0" presId="urn:microsoft.com/office/officeart/2008/layout/HorizontalMultiLevelHierarchy#46"/>
    <dgm:cxn modelId="{D4890026-69BC-9942-882E-CA5516360EB3}" type="presParOf" srcId="{B764B132-0961-414E-B6FA-FB0C6C1C6CED}" destId="{551EC4E6-AE1D-DD43-B7C4-D7EFBEA2E636}" srcOrd="1" destOrd="0" presId="urn:microsoft.com/office/officeart/2008/layout/HorizontalMultiLevelHierarchy#46"/>
    <dgm:cxn modelId="{1832F6F5-C6DE-3E42-8676-EC473786B274}" type="presParOf" srcId="{551EC4E6-AE1D-DD43-B7C4-D7EFBEA2E636}" destId="{082A771F-69AF-7C4C-86CB-DF1CD8CB6581}" srcOrd="0" destOrd="0" presId="urn:microsoft.com/office/officeart/2008/layout/HorizontalMultiLevelHierarchy#46"/>
    <dgm:cxn modelId="{86713C58-17EF-384E-A072-AE1197792ED2}" type="presParOf" srcId="{082A771F-69AF-7C4C-86CB-DF1CD8CB6581}" destId="{F726EDD3-E670-9B47-8786-4F599884289D}" srcOrd="0" destOrd="0" presId="urn:microsoft.com/office/officeart/2008/layout/HorizontalMultiLevelHierarchy#46"/>
    <dgm:cxn modelId="{16CD06B0-157D-234B-8FAA-61EB51005EF0}" type="presParOf" srcId="{551EC4E6-AE1D-DD43-B7C4-D7EFBEA2E636}" destId="{7B40AE63-0EA3-0747-BCE5-5F3AB0355BF2}" srcOrd="1" destOrd="0" presId="urn:microsoft.com/office/officeart/2008/layout/HorizontalMultiLevelHierarchy#46"/>
    <dgm:cxn modelId="{7D2FF675-D821-0245-B58A-8E5E3BF9BD88}" type="presParOf" srcId="{7B40AE63-0EA3-0747-BCE5-5F3AB0355BF2}" destId="{C852AF5D-E3CA-F844-B775-08DD6E6FB940}" srcOrd="0" destOrd="0" presId="urn:microsoft.com/office/officeart/2008/layout/HorizontalMultiLevelHierarchy#46"/>
    <dgm:cxn modelId="{FFDBBE25-F53B-C148-8C48-0F89233BDBBA}" type="presParOf" srcId="{7B40AE63-0EA3-0747-BCE5-5F3AB0355BF2}" destId="{30463D07-8E7F-3146-97CE-76CE82648742}" srcOrd="1" destOrd="0" presId="urn:microsoft.com/office/officeart/2008/layout/HorizontalMultiLevelHierarchy#46"/>
    <dgm:cxn modelId="{526D2340-C9F3-024C-854A-B20E9247D2B9}" type="presParOf" srcId="{551EC4E6-AE1D-DD43-B7C4-D7EFBEA2E636}" destId="{93180932-306E-E545-95F9-2A5635FDC9F1}" srcOrd="2" destOrd="0" presId="urn:microsoft.com/office/officeart/2008/layout/HorizontalMultiLevelHierarchy#46"/>
    <dgm:cxn modelId="{4CED6E26-374A-3949-AD57-1B7A8F7D4894}" type="presParOf" srcId="{93180932-306E-E545-95F9-2A5635FDC9F1}" destId="{7A2CD5A7-70D6-DE44-803D-0740544CB367}" srcOrd="0" destOrd="0" presId="urn:microsoft.com/office/officeart/2008/layout/HorizontalMultiLevelHierarchy#46"/>
    <dgm:cxn modelId="{7DE90763-2791-DF47-A2E6-FA2DCD3787A9}" type="presParOf" srcId="{551EC4E6-AE1D-DD43-B7C4-D7EFBEA2E636}" destId="{A0C9905E-6DBF-7645-94A7-C4BCDADC46B9}" srcOrd="3" destOrd="0" presId="urn:microsoft.com/office/officeart/2008/layout/HorizontalMultiLevelHierarchy#46"/>
    <dgm:cxn modelId="{4D21880F-645A-714C-98E6-8BB2FCAD8741}" type="presParOf" srcId="{A0C9905E-6DBF-7645-94A7-C4BCDADC46B9}" destId="{D3E2E567-EC04-E743-9B8C-985408EA1058}" srcOrd="0" destOrd="0" presId="urn:microsoft.com/office/officeart/2008/layout/HorizontalMultiLevelHierarchy#46"/>
    <dgm:cxn modelId="{CAFF19C6-D7AA-8D48-8D16-38C1D31535D4}" type="presParOf" srcId="{A0C9905E-6DBF-7645-94A7-C4BCDADC46B9}" destId="{1488A531-D252-B440-B1DA-4363F37F8970}" srcOrd="1" destOrd="0" presId="urn:microsoft.com/office/officeart/2008/layout/HorizontalMultiLevelHierarchy#4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47" loCatId="" qsTypeId="urn:microsoft.com/office/officeart/2005/8/quickstyle/simple5#46" qsCatId="simple" csTypeId="urn:microsoft.com/office/officeart/2005/8/colors/accent0_1#46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  <a:ln>
          <a:noFill/>
        </a:ln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545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28B62A02-1BCF-BC45-8E9A-1ACC8AC4B898}" type="presOf" srcId="{A73DCD64-89DF-3E4C-9543-0D417B51464E}" destId="{F726EDD3-E670-9B47-8786-4F599884289D}" srcOrd="1" destOrd="0" presId="urn:microsoft.com/office/officeart/2008/layout/HorizontalMultiLevelHierarchy#47"/>
    <dgm:cxn modelId="{426FA002-1491-0340-A745-6C45A13E3509}" type="presOf" srcId="{BDC2CFA9-99C6-8347-9628-F8B57513FB8C}" destId="{93180932-306E-E545-95F9-2A5635FDC9F1}" srcOrd="0" destOrd="0" presId="urn:microsoft.com/office/officeart/2008/layout/HorizontalMultiLevelHierarchy#47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9E8D892F-59E0-FD47-A95A-844858CE4F6C}" type="presOf" srcId="{2EFE4671-8583-3540-9262-1FC578B666F4}" destId="{3013142F-A3C7-F746-853E-2CA8B540A8DE}" srcOrd="0" destOrd="0" presId="urn:microsoft.com/office/officeart/2008/layout/HorizontalMultiLevelHierarchy#47"/>
    <dgm:cxn modelId="{2EDFD44A-6232-B64D-9762-195B59151397}" type="presOf" srcId="{A73DCD64-89DF-3E4C-9543-0D417B51464E}" destId="{082A771F-69AF-7C4C-86CB-DF1CD8CB6581}" srcOrd="0" destOrd="0" presId="urn:microsoft.com/office/officeart/2008/layout/HorizontalMultiLevelHierarchy#47"/>
    <dgm:cxn modelId="{5C77197C-190E-8244-AC58-3E7360A362ED}" type="presOf" srcId="{BDC2CFA9-99C6-8347-9628-F8B57513FB8C}" destId="{7A2CD5A7-70D6-DE44-803D-0740544CB367}" srcOrd="1" destOrd="0" presId="urn:microsoft.com/office/officeart/2008/layout/HorizontalMultiLevelHierarchy#47"/>
    <dgm:cxn modelId="{D2FCB698-3B26-6C4B-973B-EFE261FFB06C}" type="presOf" srcId="{CC08C8E7-D5AB-9C4F-A78B-4A8C57EB2D22}" destId="{7111AE39-B455-7C4D-91F4-9E37E3822D07}" srcOrd="0" destOrd="0" presId="urn:microsoft.com/office/officeart/2008/layout/HorizontalMultiLevelHierarchy#47"/>
    <dgm:cxn modelId="{457E68A6-C69B-7D4F-AD82-D401052FB53D}" type="presOf" srcId="{DD5BF61D-B843-C744-B9A9-3312A1287EF4}" destId="{C852AF5D-E3CA-F844-B775-08DD6E6FB940}" srcOrd="0" destOrd="0" presId="urn:microsoft.com/office/officeart/2008/layout/HorizontalMultiLevelHierarchy#47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0DC77DF9-2ABE-7643-8762-099620FA1744}" type="presOf" srcId="{773FD5F0-F007-F148-886B-86E72F86266E}" destId="{D3E2E567-EC04-E743-9B8C-985408EA1058}" srcOrd="0" destOrd="0" presId="urn:microsoft.com/office/officeart/2008/layout/HorizontalMultiLevelHierarchy#47"/>
    <dgm:cxn modelId="{F15070E8-3C5D-8A4C-BC81-98C32B92F6B6}" type="presParOf" srcId="{3013142F-A3C7-F746-853E-2CA8B540A8DE}" destId="{B764B132-0961-414E-B6FA-FB0C6C1C6CED}" srcOrd="0" destOrd="0" presId="urn:microsoft.com/office/officeart/2008/layout/HorizontalMultiLevelHierarchy#47"/>
    <dgm:cxn modelId="{E3CF8A17-9C49-5946-A0D0-E8120A22845C}" type="presParOf" srcId="{B764B132-0961-414E-B6FA-FB0C6C1C6CED}" destId="{7111AE39-B455-7C4D-91F4-9E37E3822D07}" srcOrd="0" destOrd="0" presId="urn:microsoft.com/office/officeart/2008/layout/HorizontalMultiLevelHierarchy#47"/>
    <dgm:cxn modelId="{81EC28AC-0F4B-6240-8724-3311055A4331}" type="presParOf" srcId="{B764B132-0961-414E-B6FA-FB0C6C1C6CED}" destId="{551EC4E6-AE1D-DD43-B7C4-D7EFBEA2E636}" srcOrd="1" destOrd="0" presId="urn:microsoft.com/office/officeart/2008/layout/HorizontalMultiLevelHierarchy#47"/>
    <dgm:cxn modelId="{A3945E20-C7DE-2D44-A4FF-4ECA8A57959F}" type="presParOf" srcId="{551EC4E6-AE1D-DD43-B7C4-D7EFBEA2E636}" destId="{082A771F-69AF-7C4C-86CB-DF1CD8CB6581}" srcOrd="0" destOrd="0" presId="urn:microsoft.com/office/officeart/2008/layout/HorizontalMultiLevelHierarchy#47"/>
    <dgm:cxn modelId="{1A8866FD-E580-7442-B48B-6714F352C624}" type="presParOf" srcId="{082A771F-69AF-7C4C-86CB-DF1CD8CB6581}" destId="{F726EDD3-E670-9B47-8786-4F599884289D}" srcOrd="0" destOrd="0" presId="urn:microsoft.com/office/officeart/2008/layout/HorizontalMultiLevelHierarchy#47"/>
    <dgm:cxn modelId="{D82E38C5-4B95-184E-88F1-0701FFD2FB5A}" type="presParOf" srcId="{551EC4E6-AE1D-DD43-B7C4-D7EFBEA2E636}" destId="{7B40AE63-0EA3-0747-BCE5-5F3AB0355BF2}" srcOrd="1" destOrd="0" presId="urn:microsoft.com/office/officeart/2008/layout/HorizontalMultiLevelHierarchy#47"/>
    <dgm:cxn modelId="{A792DCFD-52C3-6443-ADD3-BCB3EA215D19}" type="presParOf" srcId="{7B40AE63-0EA3-0747-BCE5-5F3AB0355BF2}" destId="{C852AF5D-E3CA-F844-B775-08DD6E6FB940}" srcOrd="0" destOrd="0" presId="urn:microsoft.com/office/officeart/2008/layout/HorizontalMultiLevelHierarchy#47"/>
    <dgm:cxn modelId="{80D146D3-7470-FF4C-8BB8-34C83441D7C2}" type="presParOf" srcId="{7B40AE63-0EA3-0747-BCE5-5F3AB0355BF2}" destId="{30463D07-8E7F-3146-97CE-76CE82648742}" srcOrd="1" destOrd="0" presId="urn:microsoft.com/office/officeart/2008/layout/HorizontalMultiLevelHierarchy#47"/>
    <dgm:cxn modelId="{B363EFB0-7F9C-B741-A99E-6D689A884588}" type="presParOf" srcId="{551EC4E6-AE1D-DD43-B7C4-D7EFBEA2E636}" destId="{93180932-306E-E545-95F9-2A5635FDC9F1}" srcOrd="2" destOrd="0" presId="urn:microsoft.com/office/officeart/2008/layout/HorizontalMultiLevelHierarchy#47"/>
    <dgm:cxn modelId="{4296C2BE-D897-134C-9FC8-C29B9ED6E62F}" type="presParOf" srcId="{93180932-306E-E545-95F9-2A5635FDC9F1}" destId="{7A2CD5A7-70D6-DE44-803D-0740544CB367}" srcOrd="0" destOrd="0" presId="urn:microsoft.com/office/officeart/2008/layout/HorizontalMultiLevelHierarchy#47"/>
    <dgm:cxn modelId="{EC4BB7D8-E724-FD4B-8C90-1201ABE2E742}" type="presParOf" srcId="{551EC4E6-AE1D-DD43-B7C4-D7EFBEA2E636}" destId="{A0C9905E-6DBF-7645-94A7-C4BCDADC46B9}" srcOrd="3" destOrd="0" presId="urn:microsoft.com/office/officeart/2008/layout/HorizontalMultiLevelHierarchy#47"/>
    <dgm:cxn modelId="{63D59FC2-A6A9-EF45-A4E0-70736A44B877}" type="presParOf" srcId="{A0C9905E-6DBF-7645-94A7-C4BCDADC46B9}" destId="{D3E2E567-EC04-E743-9B8C-985408EA1058}" srcOrd="0" destOrd="0" presId="urn:microsoft.com/office/officeart/2008/layout/HorizontalMultiLevelHierarchy#47"/>
    <dgm:cxn modelId="{B75CA881-CB55-FC4E-B0DE-54A0D2D50EC2}" type="presParOf" srcId="{A0C9905E-6DBF-7645-94A7-C4BCDADC46B9}" destId="{1488A531-D252-B440-B1DA-4363F37F8970}" srcOrd="1" destOrd="0" presId="urn:microsoft.com/office/officeart/2008/layout/HorizontalMultiLevelHierarchy#4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48" loCatId="" qsTypeId="urn:microsoft.com/office/officeart/2005/8/quickstyle/simple5#47" qsCatId="simple" csTypeId="urn:microsoft.com/office/officeart/2005/8/colors/accent0_1#47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  <a:ln>
          <a:noFill/>
        </a:ln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545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95053B03-6C2B-234B-B709-6377EF5D5690}" type="presOf" srcId="{A73DCD64-89DF-3E4C-9543-0D417B51464E}" destId="{082A771F-69AF-7C4C-86CB-DF1CD8CB6581}" srcOrd="0" destOrd="0" presId="urn:microsoft.com/office/officeart/2008/layout/HorizontalMultiLevelHierarchy#48"/>
    <dgm:cxn modelId="{065B5C09-E9A3-FE43-B9EC-0411573A7A05}" type="presOf" srcId="{DD5BF61D-B843-C744-B9A9-3312A1287EF4}" destId="{C852AF5D-E3CA-F844-B775-08DD6E6FB940}" srcOrd="0" destOrd="0" presId="urn:microsoft.com/office/officeart/2008/layout/HorizontalMultiLevelHierarchy#48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4F97CE80-9048-0D4A-AA02-F18325AD3F51}" type="presOf" srcId="{BDC2CFA9-99C6-8347-9628-F8B57513FB8C}" destId="{7A2CD5A7-70D6-DE44-803D-0740544CB367}" srcOrd="1" destOrd="0" presId="urn:microsoft.com/office/officeart/2008/layout/HorizontalMultiLevelHierarchy#48"/>
    <dgm:cxn modelId="{C80439A3-26D4-1541-8DB4-A89046059CA0}" type="presOf" srcId="{2EFE4671-8583-3540-9262-1FC578B666F4}" destId="{3013142F-A3C7-F746-853E-2CA8B540A8DE}" srcOrd="0" destOrd="0" presId="urn:microsoft.com/office/officeart/2008/layout/HorizontalMultiLevelHierarchy#48"/>
    <dgm:cxn modelId="{36775BC8-C5DF-FD4A-B66F-C7BB3AD43421}" type="presOf" srcId="{BDC2CFA9-99C6-8347-9628-F8B57513FB8C}" destId="{93180932-306E-E545-95F9-2A5635FDC9F1}" srcOrd="0" destOrd="0" presId="urn:microsoft.com/office/officeart/2008/layout/HorizontalMultiLevelHierarchy#48"/>
    <dgm:cxn modelId="{7BE139D5-21E1-4D42-9AE7-C16C340F10DD}" type="presOf" srcId="{773FD5F0-F007-F148-886B-86E72F86266E}" destId="{D3E2E567-EC04-E743-9B8C-985408EA1058}" srcOrd="0" destOrd="0" presId="urn:microsoft.com/office/officeart/2008/layout/HorizontalMultiLevelHierarchy#48"/>
    <dgm:cxn modelId="{C509E1DD-E6CD-7C4A-9815-EEA5FB341951}" type="presOf" srcId="{A73DCD64-89DF-3E4C-9543-0D417B51464E}" destId="{F726EDD3-E670-9B47-8786-4F599884289D}" srcOrd="1" destOrd="0" presId="urn:microsoft.com/office/officeart/2008/layout/HorizontalMultiLevelHierarchy#48"/>
    <dgm:cxn modelId="{B7C5B0E4-23F5-D142-94DB-BCB85185A9F1}" type="presOf" srcId="{CC08C8E7-D5AB-9C4F-A78B-4A8C57EB2D22}" destId="{7111AE39-B455-7C4D-91F4-9E37E3822D07}" srcOrd="0" destOrd="0" presId="urn:microsoft.com/office/officeart/2008/layout/HorizontalMultiLevelHierarchy#48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5405C13-0C18-7B41-B5B2-9D2D0909E489}" type="presParOf" srcId="{3013142F-A3C7-F746-853E-2CA8B540A8DE}" destId="{B764B132-0961-414E-B6FA-FB0C6C1C6CED}" srcOrd="0" destOrd="0" presId="urn:microsoft.com/office/officeart/2008/layout/HorizontalMultiLevelHierarchy#48"/>
    <dgm:cxn modelId="{1FBC8B71-3A14-734E-B0B5-BCD2C2E1075A}" type="presParOf" srcId="{B764B132-0961-414E-B6FA-FB0C6C1C6CED}" destId="{7111AE39-B455-7C4D-91F4-9E37E3822D07}" srcOrd="0" destOrd="0" presId="urn:microsoft.com/office/officeart/2008/layout/HorizontalMultiLevelHierarchy#48"/>
    <dgm:cxn modelId="{CD149631-6400-354F-8A22-02927F2DC0B3}" type="presParOf" srcId="{B764B132-0961-414E-B6FA-FB0C6C1C6CED}" destId="{551EC4E6-AE1D-DD43-B7C4-D7EFBEA2E636}" srcOrd="1" destOrd="0" presId="urn:microsoft.com/office/officeart/2008/layout/HorizontalMultiLevelHierarchy#48"/>
    <dgm:cxn modelId="{C4D9F461-1EDE-1A4D-956B-EA783473101B}" type="presParOf" srcId="{551EC4E6-AE1D-DD43-B7C4-D7EFBEA2E636}" destId="{082A771F-69AF-7C4C-86CB-DF1CD8CB6581}" srcOrd="0" destOrd="0" presId="urn:microsoft.com/office/officeart/2008/layout/HorizontalMultiLevelHierarchy#48"/>
    <dgm:cxn modelId="{8EEC6CE0-22B4-7D40-9CAE-2DA8BCBAE4D8}" type="presParOf" srcId="{082A771F-69AF-7C4C-86CB-DF1CD8CB6581}" destId="{F726EDD3-E670-9B47-8786-4F599884289D}" srcOrd="0" destOrd="0" presId="urn:microsoft.com/office/officeart/2008/layout/HorizontalMultiLevelHierarchy#48"/>
    <dgm:cxn modelId="{8B879A1D-8AC2-4748-B79A-84E4689E41C7}" type="presParOf" srcId="{551EC4E6-AE1D-DD43-B7C4-D7EFBEA2E636}" destId="{7B40AE63-0EA3-0747-BCE5-5F3AB0355BF2}" srcOrd="1" destOrd="0" presId="urn:microsoft.com/office/officeart/2008/layout/HorizontalMultiLevelHierarchy#48"/>
    <dgm:cxn modelId="{844E6B7D-CB53-8E40-9A89-C6124D1A6DC8}" type="presParOf" srcId="{7B40AE63-0EA3-0747-BCE5-5F3AB0355BF2}" destId="{C852AF5D-E3CA-F844-B775-08DD6E6FB940}" srcOrd="0" destOrd="0" presId="urn:microsoft.com/office/officeart/2008/layout/HorizontalMultiLevelHierarchy#48"/>
    <dgm:cxn modelId="{FAAC0B32-97B7-DC41-8892-01581020D72D}" type="presParOf" srcId="{7B40AE63-0EA3-0747-BCE5-5F3AB0355BF2}" destId="{30463D07-8E7F-3146-97CE-76CE82648742}" srcOrd="1" destOrd="0" presId="urn:microsoft.com/office/officeart/2008/layout/HorizontalMultiLevelHierarchy#48"/>
    <dgm:cxn modelId="{05563EF2-DD44-8243-97BA-DE22C30C9AA3}" type="presParOf" srcId="{551EC4E6-AE1D-DD43-B7C4-D7EFBEA2E636}" destId="{93180932-306E-E545-95F9-2A5635FDC9F1}" srcOrd="2" destOrd="0" presId="urn:microsoft.com/office/officeart/2008/layout/HorizontalMultiLevelHierarchy#48"/>
    <dgm:cxn modelId="{3FD4CA8C-3A04-D942-A622-4C263C8B47C8}" type="presParOf" srcId="{93180932-306E-E545-95F9-2A5635FDC9F1}" destId="{7A2CD5A7-70D6-DE44-803D-0740544CB367}" srcOrd="0" destOrd="0" presId="urn:microsoft.com/office/officeart/2008/layout/HorizontalMultiLevelHierarchy#48"/>
    <dgm:cxn modelId="{430CC091-8672-A24C-86C8-AC6CD9892BB6}" type="presParOf" srcId="{551EC4E6-AE1D-DD43-B7C4-D7EFBEA2E636}" destId="{A0C9905E-6DBF-7645-94A7-C4BCDADC46B9}" srcOrd="3" destOrd="0" presId="urn:microsoft.com/office/officeart/2008/layout/HorizontalMultiLevelHierarchy#48"/>
    <dgm:cxn modelId="{50C99E17-441F-1B40-AB9E-F236AB944BF4}" type="presParOf" srcId="{A0C9905E-6DBF-7645-94A7-C4BCDADC46B9}" destId="{D3E2E567-EC04-E743-9B8C-985408EA1058}" srcOrd="0" destOrd="0" presId="urn:microsoft.com/office/officeart/2008/layout/HorizontalMultiLevelHierarchy#48"/>
    <dgm:cxn modelId="{866E303F-4FC5-7D4A-ACEA-DE9B94243724}" type="presParOf" srcId="{A0C9905E-6DBF-7645-94A7-C4BCDADC46B9}" destId="{1488A531-D252-B440-B1DA-4363F37F8970}" srcOrd="1" destOrd="0" presId="urn:microsoft.com/office/officeart/2008/layout/HorizontalMultiLevelHierarchy#4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4" loCatId="" qsTypeId="urn:microsoft.com/office/officeart/2005/8/quickstyle/simple5#3" qsCatId="simple" csTypeId="urn:microsoft.com/office/officeart/2005/8/colors/accent0_1#3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05C2805-A5CC-4E41-8641-45B91F679353}" type="presOf" srcId="{CC08C8E7-D5AB-9C4F-A78B-4A8C57EB2D22}" destId="{7111AE39-B455-7C4D-91F4-9E37E3822D07}" srcOrd="0" destOrd="0" presId="urn:microsoft.com/office/officeart/2008/layout/HorizontalMultiLevelHierarchy#4"/>
    <dgm:cxn modelId="{1A635B06-EA60-4548-9FE8-6320B8AC7382}" type="presOf" srcId="{9BA062DA-6B7A-FC4F-B1BB-7CC4C74C72CE}" destId="{1C998B4A-F8C8-5D49-862A-38B9C7611407}" srcOrd="0" destOrd="0" presId="urn:microsoft.com/office/officeart/2008/layout/HorizontalMultiLevelHierarchy#4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60E48644-3A04-3542-9BAA-DB6E968E7953}" type="presOf" srcId="{45267C76-6276-B44A-878A-9D61B556EBD7}" destId="{938A9782-2B6B-8141-99DA-6568305E0C38}" srcOrd="1" destOrd="0" presId="urn:microsoft.com/office/officeart/2008/layout/HorizontalMultiLevelHierarchy#4"/>
    <dgm:cxn modelId="{49A40967-645E-FD49-84AE-108BCEBCCEE4}" type="presOf" srcId="{DD5BF61D-B843-C744-B9A9-3312A1287EF4}" destId="{C852AF5D-E3CA-F844-B775-08DD6E6FB940}" srcOrd="0" destOrd="0" presId="urn:microsoft.com/office/officeart/2008/layout/HorizontalMultiLevelHierarchy#4"/>
    <dgm:cxn modelId="{2D484271-16A0-CA49-9E11-C35729176627}" type="presOf" srcId="{2EFE4671-8583-3540-9262-1FC578B666F4}" destId="{3013142F-A3C7-F746-853E-2CA8B540A8DE}" srcOrd="0" destOrd="0" presId="urn:microsoft.com/office/officeart/2008/layout/HorizontalMultiLevelHierarchy#4"/>
    <dgm:cxn modelId="{BDF06F71-BB77-D84B-98AB-99BBA2F2F1C9}" type="presOf" srcId="{BDC2CFA9-99C6-8347-9628-F8B57513FB8C}" destId="{7A2CD5A7-70D6-DE44-803D-0740544CB367}" srcOrd="1" destOrd="0" presId="urn:microsoft.com/office/officeart/2008/layout/HorizontalMultiLevelHierarchy#4"/>
    <dgm:cxn modelId="{069E1C72-6B57-1C46-B910-A31E4B2705D3}" type="presOf" srcId="{A73DCD64-89DF-3E4C-9543-0D417B51464E}" destId="{F726EDD3-E670-9B47-8786-4F599884289D}" srcOrd="1" destOrd="0" presId="urn:microsoft.com/office/officeart/2008/layout/HorizontalMultiLevelHierarchy#4"/>
    <dgm:cxn modelId="{685B9982-C200-3C4B-A49D-6710E61488B1}" type="presOf" srcId="{45267C76-6276-B44A-878A-9D61B556EBD7}" destId="{1F2800E8-CF94-FD43-8D0E-7E4B278315B1}" srcOrd="0" destOrd="0" presId="urn:microsoft.com/office/officeart/2008/layout/HorizontalMultiLevelHierarchy#4"/>
    <dgm:cxn modelId="{87D8EA83-3E5B-F64B-98D4-8AEAA14DEC5B}" type="presOf" srcId="{A73DCD64-89DF-3E4C-9543-0D417B51464E}" destId="{082A771F-69AF-7C4C-86CB-DF1CD8CB6581}" srcOrd="0" destOrd="0" presId="urn:microsoft.com/office/officeart/2008/layout/HorizontalMultiLevelHierarchy#4"/>
    <dgm:cxn modelId="{B6AD34B7-3A9E-6A41-861F-E963862917B1}" type="presOf" srcId="{773FD5F0-F007-F148-886B-86E72F86266E}" destId="{D3E2E567-EC04-E743-9B8C-985408EA1058}" srcOrd="0" destOrd="0" presId="urn:microsoft.com/office/officeart/2008/layout/HorizontalMultiLevelHierarchy#4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01BA98F6-86A5-B543-BB18-CE336D5A77CA}" type="presOf" srcId="{BDC2CFA9-99C6-8347-9628-F8B57513FB8C}" destId="{93180932-306E-E545-95F9-2A5635FDC9F1}" srcOrd="0" destOrd="0" presId="urn:microsoft.com/office/officeart/2008/layout/HorizontalMultiLevelHierarchy#4"/>
    <dgm:cxn modelId="{CD18B7BC-822F-4748-A4E2-8000BB760CB5}" type="presParOf" srcId="{3013142F-A3C7-F746-853E-2CA8B540A8DE}" destId="{B764B132-0961-414E-B6FA-FB0C6C1C6CED}" srcOrd="0" destOrd="0" presId="urn:microsoft.com/office/officeart/2008/layout/HorizontalMultiLevelHierarchy#4"/>
    <dgm:cxn modelId="{14CEF11A-FC7D-1D4D-8A94-76681808788E}" type="presParOf" srcId="{B764B132-0961-414E-B6FA-FB0C6C1C6CED}" destId="{7111AE39-B455-7C4D-91F4-9E37E3822D07}" srcOrd="0" destOrd="0" presId="urn:microsoft.com/office/officeart/2008/layout/HorizontalMultiLevelHierarchy#4"/>
    <dgm:cxn modelId="{3B1AF6E0-9B98-BB41-8A49-6956CDD63742}" type="presParOf" srcId="{B764B132-0961-414E-B6FA-FB0C6C1C6CED}" destId="{551EC4E6-AE1D-DD43-B7C4-D7EFBEA2E636}" srcOrd="1" destOrd="0" presId="urn:microsoft.com/office/officeart/2008/layout/HorizontalMultiLevelHierarchy#4"/>
    <dgm:cxn modelId="{43E5A833-5123-0B42-884E-1856196C4B6D}" type="presParOf" srcId="{551EC4E6-AE1D-DD43-B7C4-D7EFBEA2E636}" destId="{082A771F-69AF-7C4C-86CB-DF1CD8CB6581}" srcOrd="0" destOrd="0" presId="urn:microsoft.com/office/officeart/2008/layout/HorizontalMultiLevelHierarchy#4"/>
    <dgm:cxn modelId="{61B40900-320D-B246-A15A-4F4A28B0A657}" type="presParOf" srcId="{082A771F-69AF-7C4C-86CB-DF1CD8CB6581}" destId="{F726EDD3-E670-9B47-8786-4F599884289D}" srcOrd="0" destOrd="0" presId="urn:microsoft.com/office/officeart/2008/layout/HorizontalMultiLevelHierarchy#4"/>
    <dgm:cxn modelId="{15F1B4E3-EC97-0344-B378-BE6B9D0ACBF3}" type="presParOf" srcId="{551EC4E6-AE1D-DD43-B7C4-D7EFBEA2E636}" destId="{7B40AE63-0EA3-0747-BCE5-5F3AB0355BF2}" srcOrd="1" destOrd="0" presId="urn:microsoft.com/office/officeart/2008/layout/HorizontalMultiLevelHierarchy#4"/>
    <dgm:cxn modelId="{0E6759F9-0757-5E44-84E1-98FA86F95AAE}" type="presParOf" srcId="{7B40AE63-0EA3-0747-BCE5-5F3AB0355BF2}" destId="{C852AF5D-E3CA-F844-B775-08DD6E6FB940}" srcOrd="0" destOrd="0" presId="urn:microsoft.com/office/officeart/2008/layout/HorizontalMultiLevelHierarchy#4"/>
    <dgm:cxn modelId="{91480D3D-741F-3043-A45D-2EC2F410594E}" type="presParOf" srcId="{7B40AE63-0EA3-0747-BCE5-5F3AB0355BF2}" destId="{30463D07-8E7F-3146-97CE-76CE82648742}" srcOrd="1" destOrd="0" presId="urn:microsoft.com/office/officeart/2008/layout/HorizontalMultiLevelHierarchy#4"/>
    <dgm:cxn modelId="{345EE617-22B2-694E-8445-0205F66AE057}" type="presParOf" srcId="{551EC4E6-AE1D-DD43-B7C4-D7EFBEA2E636}" destId="{93180932-306E-E545-95F9-2A5635FDC9F1}" srcOrd="2" destOrd="0" presId="urn:microsoft.com/office/officeart/2008/layout/HorizontalMultiLevelHierarchy#4"/>
    <dgm:cxn modelId="{B8E8EE85-BFFE-9D49-824E-8D72BC8D2EFA}" type="presParOf" srcId="{93180932-306E-E545-95F9-2A5635FDC9F1}" destId="{7A2CD5A7-70D6-DE44-803D-0740544CB367}" srcOrd="0" destOrd="0" presId="urn:microsoft.com/office/officeart/2008/layout/HorizontalMultiLevelHierarchy#4"/>
    <dgm:cxn modelId="{4D2281F4-44A2-824B-B58E-D575F260DCA7}" type="presParOf" srcId="{551EC4E6-AE1D-DD43-B7C4-D7EFBEA2E636}" destId="{A0C9905E-6DBF-7645-94A7-C4BCDADC46B9}" srcOrd="3" destOrd="0" presId="urn:microsoft.com/office/officeart/2008/layout/HorizontalMultiLevelHierarchy#4"/>
    <dgm:cxn modelId="{5B931C6F-251B-C34E-BD71-9165A0123DEA}" type="presParOf" srcId="{A0C9905E-6DBF-7645-94A7-C4BCDADC46B9}" destId="{D3E2E567-EC04-E743-9B8C-985408EA1058}" srcOrd="0" destOrd="0" presId="urn:microsoft.com/office/officeart/2008/layout/HorizontalMultiLevelHierarchy#4"/>
    <dgm:cxn modelId="{0818B813-E3CE-2E4D-A801-661357806D9C}" type="presParOf" srcId="{A0C9905E-6DBF-7645-94A7-C4BCDADC46B9}" destId="{1488A531-D252-B440-B1DA-4363F37F8970}" srcOrd="1" destOrd="0" presId="urn:microsoft.com/office/officeart/2008/layout/HorizontalMultiLevelHierarchy#4"/>
    <dgm:cxn modelId="{4C9D733F-228B-F94B-95E3-DB20B7FE1773}" type="presParOf" srcId="{551EC4E6-AE1D-DD43-B7C4-D7EFBEA2E636}" destId="{1F2800E8-CF94-FD43-8D0E-7E4B278315B1}" srcOrd="4" destOrd="0" presId="urn:microsoft.com/office/officeart/2008/layout/HorizontalMultiLevelHierarchy#4"/>
    <dgm:cxn modelId="{28CF5793-776D-6642-BC96-B6086D5784B0}" type="presParOf" srcId="{1F2800E8-CF94-FD43-8D0E-7E4B278315B1}" destId="{938A9782-2B6B-8141-99DA-6568305E0C38}" srcOrd="0" destOrd="0" presId="urn:microsoft.com/office/officeart/2008/layout/HorizontalMultiLevelHierarchy#4"/>
    <dgm:cxn modelId="{119EB377-447D-7849-B09D-7193D27030D0}" type="presParOf" srcId="{551EC4E6-AE1D-DD43-B7C4-D7EFBEA2E636}" destId="{7377E58F-198D-DE48-B3AF-2D2AF67C403D}" srcOrd="5" destOrd="0" presId="urn:microsoft.com/office/officeart/2008/layout/HorizontalMultiLevelHierarchy#4"/>
    <dgm:cxn modelId="{DDA6D211-0741-5340-871D-10ABE9369C51}" type="presParOf" srcId="{7377E58F-198D-DE48-B3AF-2D2AF67C403D}" destId="{1C998B4A-F8C8-5D49-862A-38B9C7611407}" srcOrd="0" destOrd="0" presId="urn:microsoft.com/office/officeart/2008/layout/HorizontalMultiLevelHierarchy#4"/>
    <dgm:cxn modelId="{0AC1F905-2C9F-6143-B50B-98E84FA16FCC}" type="presParOf" srcId="{7377E58F-198D-DE48-B3AF-2D2AF67C403D}" destId="{F9C8551A-E3F5-1A41-9D81-BA411262A93F}" srcOrd="1" destOrd="0" presId="urn:microsoft.com/office/officeart/2008/layout/HorizontalMultiLevelHierarchy#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49" loCatId="" qsTypeId="urn:microsoft.com/office/officeart/2005/8/quickstyle/simple5#48" qsCatId="simple" csTypeId="urn:microsoft.com/office/officeart/2005/8/colors/accent0_1#48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  <a:ln>
          <a:noFill/>
        </a:ln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545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1BE55814-5B7E-6344-85FF-C89CA81B92DF}" type="presOf" srcId="{2EFE4671-8583-3540-9262-1FC578B666F4}" destId="{3013142F-A3C7-F746-853E-2CA8B540A8DE}" srcOrd="0" destOrd="0" presId="urn:microsoft.com/office/officeart/2008/layout/HorizontalMultiLevelHierarchy#49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DC473C2E-9BB1-CA47-ABF3-5A93C21672AC}" type="presOf" srcId="{A73DCD64-89DF-3E4C-9543-0D417B51464E}" destId="{F726EDD3-E670-9B47-8786-4F599884289D}" srcOrd="1" destOrd="0" presId="urn:microsoft.com/office/officeart/2008/layout/HorizontalMultiLevelHierarchy#49"/>
    <dgm:cxn modelId="{DB2BA66F-EB4A-2E4A-8307-C2FB894E329E}" type="presOf" srcId="{BDC2CFA9-99C6-8347-9628-F8B57513FB8C}" destId="{7A2CD5A7-70D6-DE44-803D-0740544CB367}" srcOrd="1" destOrd="0" presId="urn:microsoft.com/office/officeart/2008/layout/HorizontalMultiLevelHierarchy#49"/>
    <dgm:cxn modelId="{C81C7D9A-E4F8-D44E-9EE4-260502B5ED4E}" type="presOf" srcId="{773FD5F0-F007-F148-886B-86E72F86266E}" destId="{D3E2E567-EC04-E743-9B8C-985408EA1058}" srcOrd="0" destOrd="0" presId="urn:microsoft.com/office/officeart/2008/layout/HorizontalMultiLevelHierarchy#49"/>
    <dgm:cxn modelId="{E15DD8A6-58BE-3B47-91B3-FA913278333B}" type="presOf" srcId="{DD5BF61D-B843-C744-B9A9-3312A1287EF4}" destId="{C852AF5D-E3CA-F844-B775-08DD6E6FB940}" srcOrd="0" destOrd="0" presId="urn:microsoft.com/office/officeart/2008/layout/HorizontalMultiLevelHierarchy#49"/>
    <dgm:cxn modelId="{99B6F3B4-7974-1F44-BEBB-156569A2A948}" type="presOf" srcId="{BDC2CFA9-99C6-8347-9628-F8B57513FB8C}" destId="{93180932-306E-E545-95F9-2A5635FDC9F1}" srcOrd="0" destOrd="0" presId="urn:microsoft.com/office/officeart/2008/layout/HorizontalMultiLevelHierarchy#49"/>
    <dgm:cxn modelId="{B3B25FD8-1468-FA45-9C96-77830E7D07D6}" type="presOf" srcId="{CC08C8E7-D5AB-9C4F-A78B-4A8C57EB2D22}" destId="{7111AE39-B455-7C4D-91F4-9E37E3822D07}" srcOrd="0" destOrd="0" presId="urn:microsoft.com/office/officeart/2008/layout/HorizontalMultiLevelHierarchy#49"/>
    <dgm:cxn modelId="{B5A651F2-FDA3-6B4C-BBE7-4C1EBB80F865}" type="presOf" srcId="{A73DCD64-89DF-3E4C-9543-0D417B51464E}" destId="{082A771F-69AF-7C4C-86CB-DF1CD8CB6581}" srcOrd="0" destOrd="0" presId="urn:microsoft.com/office/officeart/2008/layout/HorizontalMultiLevelHierarchy#49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C51EB2B-210D-484A-B8D9-8FC70966D707}" type="presParOf" srcId="{3013142F-A3C7-F746-853E-2CA8B540A8DE}" destId="{B764B132-0961-414E-B6FA-FB0C6C1C6CED}" srcOrd="0" destOrd="0" presId="urn:microsoft.com/office/officeart/2008/layout/HorizontalMultiLevelHierarchy#49"/>
    <dgm:cxn modelId="{6C8DD25E-514D-DB41-AE53-0B5DDE239422}" type="presParOf" srcId="{B764B132-0961-414E-B6FA-FB0C6C1C6CED}" destId="{7111AE39-B455-7C4D-91F4-9E37E3822D07}" srcOrd="0" destOrd="0" presId="urn:microsoft.com/office/officeart/2008/layout/HorizontalMultiLevelHierarchy#49"/>
    <dgm:cxn modelId="{5E550C5C-DD47-B04E-8982-A9AD52DA0A8F}" type="presParOf" srcId="{B764B132-0961-414E-B6FA-FB0C6C1C6CED}" destId="{551EC4E6-AE1D-DD43-B7C4-D7EFBEA2E636}" srcOrd="1" destOrd="0" presId="urn:microsoft.com/office/officeart/2008/layout/HorizontalMultiLevelHierarchy#49"/>
    <dgm:cxn modelId="{A4F28729-A2A0-3444-8B1D-F2BEC26F3F7A}" type="presParOf" srcId="{551EC4E6-AE1D-DD43-B7C4-D7EFBEA2E636}" destId="{082A771F-69AF-7C4C-86CB-DF1CD8CB6581}" srcOrd="0" destOrd="0" presId="urn:microsoft.com/office/officeart/2008/layout/HorizontalMultiLevelHierarchy#49"/>
    <dgm:cxn modelId="{AC318E0D-D1BA-BF46-A1CF-09D38CFF1FF3}" type="presParOf" srcId="{082A771F-69AF-7C4C-86CB-DF1CD8CB6581}" destId="{F726EDD3-E670-9B47-8786-4F599884289D}" srcOrd="0" destOrd="0" presId="urn:microsoft.com/office/officeart/2008/layout/HorizontalMultiLevelHierarchy#49"/>
    <dgm:cxn modelId="{79DCBC43-AD2A-B54A-9C36-BC5EC6FC12EC}" type="presParOf" srcId="{551EC4E6-AE1D-DD43-B7C4-D7EFBEA2E636}" destId="{7B40AE63-0EA3-0747-BCE5-5F3AB0355BF2}" srcOrd="1" destOrd="0" presId="urn:microsoft.com/office/officeart/2008/layout/HorizontalMultiLevelHierarchy#49"/>
    <dgm:cxn modelId="{17697FAC-7329-AA4E-BF2D-74A96D51B5F2}" type="presParOf" srcId="{7B40AE63-0EA3-0747-BCE5-5F3AB0355BF2}" destId="{C852AF5D-E3CA-F844-B775-08DD6E6FB940}" srcOrd="0" destOrd="0" presId="urn:microsoft.com/office/officeart/2008/layout/HorizontalMultiLevelHierarchy#49"/>
    <dgm:cxn modelId="{CFB791BB-C984-614E-AC8B-8AE471CB5F83}" type="presParOf" srcId="{7B40AE63-0EA3-0747-BCE5-5F3AB0355BF2}" destId="{30463D07-8E7F-3146-97CE-76CE82648742}" srcOrd="1" destOrd="0" presId="urn:microsoft.com/office/officeart/2008/layout/HorizontalMultiLevelHierarchy#49"/>
    <dgm:cxn modelId="{530999FB-D0EE-5F46-AB4C-1CCD4A628AE6}" type="presParOf" srcId="{551EC4E6-AE1D-DD43-B7C4-D7EFBEA2E636}" destId="{93180932-306E-E545-95F9-2A5635FDC9F1}" srcOrd="2" destOrd="0" presId="urn:microsoft.com/office/officeart/2008/layout/HorizontalMultiLevelHierarchy#49"/>
    <dgm:cxn modelId="{48FF8F3E-231C-BA4C-A65B-0CAB1EAAE24C}" type="presParOf" srcId="{93180932-306E-E545-95F9-2A5635FDC9F1}" destId="{7A2CD5A7-70D6-DE44-803D-0740544CB367}" srcOrd="0" destOrd="0" presId="urn:microsoft.com/office/officeart/2008/layout/HorizontalMultiLevelHierarchy#49"/>
    <dgm:cxn modelId="{660068E5-B920-0847-971B-1E2163AB1494}" type="presParOf" srcId="{551EC4E6-AE1D-DD43-B7C4-D7EFBEA2E636}" destId="{A0C9905E-6DBF-7645-94A7-C4BCDADC46B9}" srcOrd="3" destOrd="0" presId="urn:microsoft.com/office/officeart/2008/layout/HorizontalMultiLevelHierarchy#49"/>
    <dgm:cxn modelId="{8096E4C8-7E45-4A4E-AF02-AECB89FC98CF}" type="presParOf" srcId="{A0C9905E-6DBF-7645-94A7-C4BCDADC46B9}" destId="{D3E2E567-EC04-E743-9B8C-985408EA1058}" srcOrd="0" destOrd="0" presId="urn:microsoft.com/office/officeart/2008/layout/HorizontalMultiLevelHierarchy#49"/>
    <dgm:cxn modelId="{F64660F5-BCEB-4D41-A0A9-22FDE710A670}" type="presParOf" srcId="{A0C9905E-6DBF-7645-94A7-C4BCDADC46B9}" destId="{1488A531-D252-B440-B1DA-4363F37F8970}" srcOrd="1" destOrd="0" presId="urn:microsoft.com/office/officeart/2008/layout/HorizontalMultiLevelHierarchy#4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50" loCatId="" qsTypeId="urn:microsoft.com/office/officeart/2005/8/quickstyle/simple5#49" qsCatId="simple" csTypeId="urn:microsoft.com/office/officeart/2005/8/colors/accent0_1#49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  <a:ln>
          <a:noFill/>
        </a:ln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545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8EEEBE26-9B9A-9E4E-8D6F-60C5E8D0A035}" type="presOf" srcId="{BDC2CFA9-99C6-8347-9628-F8B57513FB8C}" destId="{7A2CD5A7-70D6-DE44-803D-0740544CB367}" srcOrd="1" destOrd="0" presId="urn:microsoft.com/office/officeart/2008/layout/HorizontalMultiLevelHierarchy#50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3347862F-50E4-9440-8CCB-84961535FF4B}" type="presOf" srcId="{A73DCD64-89DF-3E4C-9543-0D417B51464E}" destId="{F726EDD3-E670-9B47-8786-4F599884289D}" srcOrd="1" destOrd="0" presId="urn:microsoft.com/office/officeart/2008/layout/HorizontalMultiLevelHierarchy#50"/>
    <dgm:cxn modelId="{8C802182-5D34-7B42-BB3C-FAF5386EC23E}" type="presOf" srcId="{CC08C8E7-D5AB-9C4F-A78B-4A8C57EB2D22}" destId="{7111AE39-B455-7C4D-91F4-9E37E3822D07}" srcOrd="0" destOrd="0" presId="urn:microsoft.com/office/officeart/2008/layout/HorizontalMultiLevelHierarchy#50"/>
    <dgm:cxn modelId="{6D609487-8D6A-D246-BFA5-76AAA4EA21FF}" type="presOf" srcId="{A73DCD64-89DF-3E4C-9543-0D417B51464E}" destId="{082A771F-69AF-7C4C-86CB-DF1CD8CB6581}" srcOrd="0" destOrd="0" presId="urn:microsoft.com/office/officeart/2008/layout/HorizontalMultiLevelHierarchy#50"/>
    <dgm:cxn modelId="{9CBB05AF-433D-984C-81A7-1C11EE14C64B}" type="presOf" srcId="{2EFE4671-8583-3540-9262-1FC578B666F4}" destId="{3013142F-A3C7-F746-853E-2CA8B540A8DE}" srcOrd="0" destOrd="0" presId="urn:microsoft.com/office/officeart/2008/layout/HorizontalMultiLevelHierarchy#50"/>
    <dgm:cxn modelId="{99E3E3B5-486B-CF4F-98E9-10BA6DA0DD33}" type="presOf" srcId="{BDC2CFA9-99C6-8347-9628-F8B57513FB8C}" destId="{93180932-306E-E545-95F9-2A5635FDC9F1}" srcOrd="0" destOrd="0" presId="urn:microsoft.com/office/officeart/2008/layout/HorizontalMultiLevelHierarchy#50"/>
    <dgm:cxn modelId="{82DA91E2-23B8-A74A-9E58-3549EDE4114A}" type="presOf" srcId="{DD5BF61D-B843-C744-B9A9-3312A1287EF4}" destId="{C852AF5D-E3CA-F844-B775-08DD6E6FB940}" srcOrd="0" destOrd="0" presId="urn:microsoft.com/office/officeart/2008/layout/HorizontalMultiLevelHierarchy#50"/>
    <dgm:cxn modelId="{2856F2F2-06A6-D64B-8F85-36B5CA95633D}" type="presOf" srcId="{773FD5F0-F007-F148-886B-86E72F86266E}" destId="{D3E2E567-EC04-E743-9B8C-985408EA1058}" srcOrd="0" destOrd="0" presId="urn:microsoft.com/office/officeart/2008/layout/HorizontalMultiLevelHierarchy#50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02A2A69-8893-9543-A226-7E7B071A023F}" type="presParOf" srcId="{3013142F-A3C7-F746-853E-2CA8B540A8DE}" destId="{B764B132-0961-414E-B6FA-FB0C6C1C6CED}" srcOrd="0" destOrd="0" presId="urn:microsoft.com/office/officeart/2008/layout/HorizontalMultiLevelHierarchy#50"/>
    <dgm:cxn modelId="{D83A63B0-F2F3-B848-8F9E-9A9DBD1DD93A}" type="presParOf" srcId="{B764B132-0961-414E-B6FA-FB0C6C1C6CED}" destId="{7111AE39-B455-7C4D-91F4-9E37E3822D07}" srcOrd="0" destOrd="0" presId="urn:microsoft.com/office/officeart/2008/layout/HorizontalMultiLevelHierarchy#50"/>
    <dgm:cxn modelId="{5C45ECD0-66E3-4D49-80C2-0341057D5C4C}" type="presParOf" srcId="{B764B132-0961-414E-B6FA-FB0C6C1C6CED}" destId="{551EC4E6-AE1D-DD43-B7C4-D7EFBEA2E636}" srcOrd="1" destOrd="0" presId="urn:microsoft.com/office/officeart/2008/layout/HorizontalMultiLevelHierarchy#50"/>
    <dgm:cxn modelId="{473C6941-E4F9-474F-A0FA-88E4F77B2050}" type="presParOf" srcId="{551EC4E6-AE1D-DD43-B7C4-D7EFBEA2E636}" destId="{082A771F-69AF-7C4C-86CB-DF1CD8CB6581}" srcOrd="0" destOrd="0" presId="urn:microsoft.com/office/officeart/2008/layout/HorizontalMultiLevelHierarchy#50"/>
    <dgm:cxn modelId="{BCDC001D-4639-0548-AB51-20C7A8A508C3}" type="presParOf" srcId="{082A771F-69AF-7C4C-86CB-DF1CD8CB6581}" destId="{F726EDD3-E670-9B47-8786-4F599884289D}" srcOrd="0" destOrd="0" presId="urn:microsoft.com/office/officeart/2008/layout/HorizontalMultiLevelHierarchy#50"/>
    <dgm:cxn modelId="{06F2E4B0-3841-7143-9EBF-9A312EDB81A3}" type="presParOf" srcId="{551EC4E6-AE1D-DD43-B7C4-D7EFBEA2E636}" destId="{7B40AE63-0EA3-0747-BCE5-5F3AB0355BF2}" srcOrd="1" destOrd="0" presId="urn:microsoft.com/office/officeart/2008/layout/HorizontalMultiLevelHierarchy#50"/>
    <dgm:cxn modelId="{819F32CC-CB9F-004D-A1E2-F085CB842C8E}" type="presParOf" srcId="{7B40AE63-0EA3-0747-BCE5-5F3AB0355BF2}" destId="{C852AF5D-E3CA-F844-B775-08DD6E6FB940}" srcOrd="0" destOrd="0" presId="urn:microsoft.com/office/officeart/2008/layout/HorizontalMultiLevelHierarchy#50"/>
    <dgm:cxn modelId="{4EC83A51-F123-6644-BB6D-8F7E33CC1326}" type="presParOf" srcId="{7B40AE63-0EA3-0747-BCE5-5F3AB0355BF2}" destId="{30463D07-8E7F-3146-97CE-76CE82648742}" srcOrd="1" destOrd="0" presId="urn:microsoft.com/office/officeart/2008/layout/HorizontalMultiLevelHierarchy#50"/>
    <dgm:cxn modelId="{7EE47E58-B72B-0048-BB1B-5389C70FA1AC}" type="presParOf" srcId="{551EC4E6-AE1D-DD43-B7C4-D7EFBEA2E636}" destId="{93180932-306E-E545-95F9-2A5635FDC9F1}" srcOrd="2" destOrd="0" presId="urn:microsoft.com/office/officeart/2008/layout/HorizontalMultiLevelHierarchy#50"/>
    <dgm:cxn modelId="{FFA3CA06-B600-7848-9A73-7BB2028E7409}" type="presParOf" srcId="{93180932-306E-E545-95F9-2A5635FDC9F1}" destId="{7A2CD5A7-70D6-DE44-803D-0740544CB367}" srcOrd="0" destOrd="0" presId="urn:microsoft.com/office/officeart/2008/layout/HorizontalMultiLevelHierarchy#50"/>
    <dgm:cxn modelId="{58563673-F848-3349-ABF5-31348DE90580}" type="presParOf" srcId="{551EC4E6-AE1D-DD43-B7C4-D7EFBEA2E636}" destId="{A0C9905E-6DBF-7645-94A7-C4BCDADC46B9}" srcOrd="3" destOrd="0" presId="urn:microsoft.com/office/officeart/2008/layout/HorizontalMultiLevelHierarchy#50"/>
    <dgm:cxn modelId="{41EC9797-B2BD-1048-A0E1-2FB0B7126DDB}" type="presParOf" srcId="{A0C9905E-6DBF-7645-94A7-C4BCDADC46B9}" destId="{D3E2E567-EC04-E743-9B8C-985408EA1058}" srcOrd="0" destOrd="0" presId="urn:microsoft.com/office/officeart/2008/layout/HorizontalMultiLevelHierarchy#50"/>
    <dgm:cxn modelId="{4035C966-36E2-1041-92EC-88AB7F016B76}" type="presParOf" srcId="{A0C9905E-6DBF-7645-94A7-C4BCDADC46B9}" destId="{1488A531-D252-B440-B1DA-4363F37F8970}" srcOrd="1" destOrd="0" presId="urn:microsoft.com/office/officeart/2008/layout/HorizontalMultiLevelHierarchy#5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51" loCatId="" qsTypeId="urn:microsoft.com/office/officeart/2005/8/quickstyle/simple5#50" qsCatId="simple" csTypeId="urn:microsoft.com/office/officeart/2005/8/colors/accent0_1#50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  <a:ln>
          <a:noFill/>
        </a:ln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545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1B74EC0F-7FB4-CB4F-953D-C4C577631A34}" type="presOf" srcId="{A73DCD64-89DF-3E4C-9543-0D417B51464E}" destId="{F726EDD3-E670-9B47-8786-4F599884289D}" srcOrd="1" destOrd="0" presId="urn:microsoft.com/office/officeart/2008/layout/HorizontalMultiLevelHierarchy#51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36E65520-0310-AC46-B7D6-D7B29D768644}" type="presOf" srcId="{CC08C8E7-D5AB-9C4F-A78B-4A8C57EB2D22}" destId="{7111AE39-B455-7C4D-91F4-9E37E3822D07}" srcOrd="0" destOrd="0" presId="urn:microsoft.com/office/officeart/2008/layout/HorizontalMultiLevelHierarchy#51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FF6A003C-4887-7E45-BE60-9712572AEC1B}" type="presOf" srcId="{DD5BF61D-B843-C744-B9A9-3312A1287EF4}" destId="{C852AF5D-E3CA-F844-B775-08DD6E6FB940}" srcOrd="0" destOrd="0" presId="urn:microsoft.com/office/officeart/2008/layout/HorizontalMultiLevelHierarchy#51"/>
    <dgm:cxn modelId="{3664B048-C667-F241-838A-05F33ECAB747}" type="presOf" srcId="{BDC2CFA9-99C6-8347-9628-F8B57513FB8C}" destId="{93180932-306E-E545-95F9-2A5635FDC9F1}" srcOrd="0" destOrd="0" presId="urn:microsoft.com/office/officeart/2008/layout/HorizontalMultiLevelHierarchy#51"/>
    <dgm:cxn modelId="{85E30E68-9D68-FE4D-8C5D-4FEA9F40EC04}" type="presOf" srcId="{A73DCD64-89DF-3E4C-9543-0D417B51464E}" destId="{082A771F-69AF-7C4C-86CB-DF1CD8CB6581}" srcOrd="0" destOrd="0" presId="urn:microsoft.com/office/officeart/2008/layout/HorizontalMultiLevelHierarchy#51"/>
    <dgm:cxn modelId="{A4144B78-FEF7-4543-B564-50C5EF3ECDAA}" type="presOf" srcId="{BDC2CFA9-99C6-8347-9628-F8B57513FB8C}" destId="{7A2CD5A7-70D6-DE44-803D-0740544CB367}" srcOrd="1" destOrd="0" presId="urn:microsoft.com/office/officeart/2008/layout/HorizontalMultiLevelHierarchy#51"/>
    <dgm:cxn modelId="{E692EE7A-53C9-9B47-9042-B25C20F3E24C}" type="presOf" srcId="{2EFE4671-8583-3540-9262-1FC578B666F4}" destId="{3013142F-A3C7-F746-853E-2CA8B540A8DE}" srcOrd="0" destOrd="0" presId="urn:microsoft.com/office/officeart/2008/layout/HorizontalMultiLevelHierarchy#51"/>
    <dgm:cxn modelId="{917D39CD-A1E8-1F45-8582-F611533A229E}" type="presOf" srcId="{773FD5F0-F007-F148-886B-86E72F86266E}" destId="{D3E2E567-EC04-E743-9B8C-985408EA1058}" srcOrd="0" destOrd="0" presId="urn:microsoft.com/office/officeart/2008/layout/HorizontalMultiLevelHierarchy#51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5BE272F9-D31D-5D4C-815E-5647EFEBE70A}" type="presParOf" srcId="{3013142F-A3C7-F746-853E-2CA8B540A8DE}" destId="{B764B132-0961-414E-B6FA-FB0C6C1C6CED}" srcOrd="0" destOrd="0" presId="urn:microsoft.com/office/officeart/2008/layout/HorizontalMultiLevelHierarchy#51"/>
    <dgm:cxn modelId="{F739BA24-C939-1447-A3F6-FF0469D70A24}" type="presParOf" srcId="{B764B132-0961-414E-B6FA-FB0C6C1C6CED}" destId="{7111AE39-B455-7C4D-91F4-9E37E3822D07}" srcOrd="0" destOrd="0" presId="urn:microsoft.com/office/officeart/2008/layout/HorizontalMultiLevelHierarchy#51"/>
    <dgm:cxn modelId="{48B4BA07-FB5B-A946-9BA9-FDFC37980236}" type="presParOf" srcId="{B764B132-0961-414E-B6FA-FB0C6C1C6CED}" destId="{551EC4E6-AE1D-DD43-B7C4-D7EFBEA2E636}" srcOrd="1" destOrd="0" presId="urn:microsoft.com/office/officeart/2008/layout/HorizontalMultiLevelHierarchy#51"/>
    <dgm:cxn modelId="{196707E2-6D94-A146-81D5-0CE3673F5810}" type="presParOf" srcId="{551EC4E6-AE1D-DD43-B7C4-D7EFBEA2E636}" destId="{082A771F-69AF-7C4C-86CB-DF1CD8CB6581}" srcOrd="0" destOrd="0" presId="urn:microsoft.com/office/officeart/2008/layout/HorizontalMultiLevelHierarchy#51"/>
    <dgm:cxn modelId="{0AFDEE48-24E0-D24F-82FD-EB19C4CD9E5B}" type="presParOf" srcId="{082A771F-69AF-7C4C-86CB-DF1CD8CB6581}" destId="{F726EDD3-E670-9B47-8786-4F599884289D}" srcOrd="0" destOrd="0" presId="urn:microsoft.com/office/officeart/2008/layout/HorizontalMultiLevelHierarchy#51"/>
    <dgm:cxn modelId="{E172B645-D4AD-204E-86A3-6D0656B8773F}" type="presParOf" srcId="{551EC4E6-AE1D-DD43-B7C4-D7EFBEA2E636}" destId="{7B40AE63-0EA3-0747-BCE5-5F3AB0355BF2}" srcOrd="1" destOrd="0" presId="urn:microsoft.com/office/officeart/2008/layout/HorizontalMultiLevelHierarchy#51"/>
    <dgm:cxn modelId="{02DD688C-39F7-3F43-9A2E-AB760DC8E419}" type="presParOf" srcId="{7B40AE63-0EA3-0747-BCE5-5F3AB0355BF2}" destId="{C852AF5D-E3CA-F844-B775-08DD6E6FB940}" srcOrd="0" destOrd="0" presId="urn:microsoft.com/office/officeart/2008/layout/HorizontalMultiLevelHierarchy#51"/>
    <dgm:cxn modelId="{CEB973B0-C589-9C41-84C1-9CC92752602B}" type="presParOf" srcId="{7B40AE63-0EA3-0747-BCE5-5F3AB0355BF2}" destId="{30463D07-8E7F-3146-97CE-76CE82648742}" srcOrd="1" destOrd="0" presId="urn:microsoft.com/office/officeart/2008/layout/HorizontalMultiLevelHierarchy#51"/>
    <dgm:cxn modelId="{0C55B4AA-35F0-0B45-A0A5-27248BBB97C9}" type="presParOf" srcId="{551EC4E6-AE1D-DD43-B7C4-D7EFBEA2E636}" destId="{93180932-306E-E545-95F9-2A5635FDC9F1}" srcOrd="2" destOrd="0" presId="urn:microsoft.com/office/officeart/2008/layout/HorizontalMultiLevelHierarchy#51"/>
    <dgm:cxn modelId="{ABB8909B-36DB-914F-B9B2-48A34019A061}" type="presParOf" srcId="{93180932-306E-E545-95F9-2A5635FDC9F1}" destId="{7A2CD5A7-70D6-DE44-803D-0740544CB367}" srcOrd="0" destOrd="0" presId="urn:microsoft.com/office/officeart/2008/layout/HorizontalMultiLevelHierarchy#51"/>
    <dgm:cxn modelId="{EE9E6C58-7A1F-A84F-BC6C-E4AE525C955D}" type="presParOf" srcId="{551EC4E6-AE1D-DD43-B7C4-D7EFBEA2E636}" destId="{A0C9905E-6DBF-7645-94A7-C4BCDADC46B9}" srcOrd="3" destOrd="0" presId="urn:microsoft.com/office/officeart/2008/layout/HorizontalMultiLevelHierarchy#51"/>
    <dgm:cxn modelId="{D776386E-57E8-FA46-863E-66CBC0C91126}" type="presParOf" srcId="{A0C9905E-6DBF-7645-94A7-C4BCDADC46B9}" destId="{D3E2E567-EC04-E743-9B8C-985408EA1058}" srcOrd="0" destOrd="0" presId="urn:microsoft.com/office/officeart/2008/layout/HorizontalMultiLevelHierarchy#51"/>
    <dgm:cxn modelId="{4A369399-7420-1542-84BF-F2B457F1F44F}" type="presParOf" srcId="{A0C9905E-6DBF-7645-94A7-C4BCDADC46B9}" destId="{1488A531-D252-B440-B1DA-4363F37F8970}" srcOrd="1" destOrd="0" presId="urn:microsoft.com/office/officeart/2008/layout/HorizontalMultiLevelHierarchy#5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52" loCatId="" qsTypeId="urn:microsoft.com/office/officeart/2005/8/quickstyle/simple5#51" qsCatId="simple" csTypeId="urn:microsoft.com/office/officeart/2005/8/colors/accent0_1#5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  <a:ln>
          <a:noFill/>
        </a:ln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545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2ADEC208-E0E4-2C42-AD2A-552CEA643904}" type="presOf" srcId="{773FD5F0-F007-F148-886B-86E72F86266E}" destId="{D3E2E567-EC04-E743-9B8C-985408EA1058}" srcOrd="0" destOrd="0" presId="urn:microsoft.com/office/officeart/2008/layout/HorizontalMultiLevelHierarchy#52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8CE13720-FE52-5C49-B08B-266D6D5D5F1F}" type="presOf" srcId="{CC08C8E7-D5AB-9C4F-A78B-4A8C57EB2D22}" destId="{7111AE39-B455-7C4D-91F4-9E37E3822D07}" srcOrd="0" destOrd="0" presId="urn:microsoft.com/office/officeart/2008/layout/HorizontalMultiLevelHierarchy#52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F665136E-A018-974B-B44A-91AB86435C33}" type="presOf" srcId="{A73DCD64-89DF-3E4C-9543-0D417B51464E}" destId="{082A771F-69AF-7C4C-86CB-DF1CD8CB6581}" srcOrd="0" destOrd="0" presId="urn:microsoft.com/office/officeart/2008/layout/HorizontalMultiLevelHierarchy#52"/>
    <dgm:cxn modelId="{A6CDE579-2C89-B242-BA97-D49A61A62450}" type="presOf" srcId="{DD5BF61D-B843-C744-B9A9-3312A1287EF4}" destId="{C852AF5D-E3CA-F844-B775-08DD6E6FB940}" srcOrd="0" destOrd="0" presId="urn:microsoft.com/office/officeart/2008/layout/HorizontalMultiLevelHierarchy#52"/>
    <dgm:cxn modelId="{9FEC56C5-A81E-0742-B7BD-262A4BCF6B65}" type="presOf" srcId="{BDC2CFA9-99C6-8347-9628-F8B57513FB8C}" destId="{7A2CD5A7-70D6-DE44-803D-0740544CB367}" srcOrd="1" destOrd="0" presId="urn:microsoft.com/office/officeart/2008/layout/HorizontalMultiLevelHierarchy#52"/>
    <dgm:cxn modelId="{5F4686CE-4EE0-264E-A738-B231BBB9EC5B}" type="presOf" srcId="{2EFE4671-8583-3540-9262-1FC578B666F4}" destId="{3013142F-A3C7-F746-853E-2CA8B540A8DE}" srcOrd="0" destOrd="0" presId="urn:microsoft.com/office/officeart/2008/layout/HorizontalMultiLevelHierarchy#52"/>
    <dgm:cxn modelId="{473FF4D2-A9AC-DF44-893C-6BDA8D8D8B76}" type="presOf" srcId="{BDC2CFA9-99C6-8347-9628-F8B57513FB8C}" destId="{93180932-306E-E545-95F9-2A5635FDC9F1}" srcOrd="0" destOrd="0" presId="urn:microsoft.com/office/officeart/2008/layout/HorizontalMultiLevelHierarchy#52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AA7FFCFC-6259-F845-B96C-8AA043B5DBC9}" type="presOf" srcId="{A73DCD64-89DF-3E4C-9543-0D417B51464E}" destId="{F726EDD3-E670-9B47-8786-4F599884289D}" srcOrd="1" destOrd="0" presId="urn:microsoft.com/office/officeart/2008/layout/HorizontalMultiLevelHierarchy#52"/>
    <dgm:cxn modelId="{FEEA294C-76CE-B643-BC56-341CE07DE2ED}" type="presParOf" srcId="{3013142F-A3C7-F746-853E-2CA8B540A8DE}" destId="{B764B132-0961-414E-B6FA-FB0C6C1C6CED}" srcOrd="0" destOrd="0" presId="urn:microsoft.com/office/officeart/2008/layout/HorizontalMultiLevelHierarchy#52"/>
    <dgm:cxn modelId="{1922A075-1F93-DD4B-97CF-F4011EE50524}" type="presParOf" srcId="{B764B132-0961-414E-B6FA-FB0C6C1C6CED}" destId="{7111AE39-B455-7C4D-91F4-9E37E3822D07}" srcOrd="0" destOrd="0" presId="urn:microsoft.com/office/officeart/2008/layout/HorizontalMultiLevelHierarchy#52"/>
    <dgm:cxn modelId="{E0EAB96A-B76F-104C-A950-EB0B500F9FBE}" type="presParOf" srcId="{B764B132-0961-414E-B6FA-FB0C6C1C6CED}" destId="{551EC4E6-AE1D-DD43-B7C4-D7EFBEA2E636}" srcOrd="1" destOrd="0" presId="urn:microsoft.com/office/officeart/2008/layout/HorizontalMultiLevelHierarchy#52"/>
    <dgm:cxn modelId="{0FF000A5-427B-2348-9815-737DEB9CE41A}" type="presParOf" srcId="{551EC4E6-AE1D-DD43-B7C4-D7EFBEA2E636}" destId="{082A771F-69AF-7C4C-86CB-DF1CD8CB6581}" srcOrd="0" destOrd="0" presId="urn:microsoft.com/office/officeart/2008/layout/HorizontalMultiLevelHierarchy#52"/>
    <dgm:cxn modelId="{5C30651B-98C6-6441-9F31-EAB7C1D37F3B}" type="presParOf" srcId="{082A771F-69AF-7C4C-86CB-DF1CD8CB6581}" destId="{F726EDD3-E670-9B47-8786-4F599884289D}" srcOrd="0" destOrd="0" presId="urn:microsoft.com/office/officeart/2008/layout/HorizontalMultiLevelHierarchy#52"/>
    <dgm:cxn modelId="{AF8DE1BF-09B6-2543-893D-F55B1DD82293}" type="presParOf" srcId="{551EC4E6-AE1D-DD43-B7C4-D7EFBEA2E636}" destId="{7B40AE63-0EA3-0747-BCE5-5F3AB0355BF2}" srcOrd="1" destOrd="0" presId="urn:microsoft.com/office/officeart/2008/layout/HorizontalMultiLevelHierarchy#52"/>
    <dgm:cxn modelId="{ED8EC9F1-C9DC-F046-830D-16DC5AC4336F}" type="presParOf" srcId="{7B40AE63-0EA3-0747-BCE5-5F3AB0355BF2}" destId="{C852AF5D-E3CA-F844-B775-08DD6E6FB940}" srcOrd="0" destOrd="0" presId="urn:microsoft.com/office/officeart/2008/layout/HorizontalMultiLevelHierarchy#52"/>
    <dgm:cxn modelId="{583BC294-50AF-1E4B-8D6F-10FFAF767E01}" type="presParOf" srcId="{7B40AE63-0EA3-0747-BCE5-5F3AB0355BF2}" destId="{30463D07-8E7F-3146-97CE-76CE82648742}" srcOrd="1" destOrd="0" presId="urn:microsoft.com/office/officeart/2008/layout/HorizontalMultiLevelHierarchy#52"/>
    <dgm:cxn modelId="{6329CB56-C921-534C-A547-107B91AD4EE5}" type="presParOf" srcId="{551EC4E6-AE1D-DD43-B7C4-D7EFBEA2E636}" destId="{93180932-306E-E545-95F9-2A5635FDC9F1}" srcOrd="2" destOrd="0" presId="urn:microsoft.com/office/officeart/2008/layout/HorizontalMultiLevelHierarchy#52"/>
    <dgm:cxn modelId="{A5FE14B2-84BE-9445-9B80-DDB2A601B84F}" type="presParOf" srcId="{93180932-306E-E545-95F9-2A5635FDC9F1}" destId="{7A2CD5A7-70D6-DE44-803D-0740544CB367}" srcOrd="0" destOrd="0" presId="urn:microsoft.com/office/officeart/2008/layout/HorizontalMultiLevelHierarchy#52"/>
    <dgm:cxn modelId="{E033F1FF-E299-8D48-B635-DF5B8E66C5A7}" type="presParOf" srcId="{551EC4E6-AE1D-DD43-B7C4-D7EFBEA2E636}" destId="{A0C9905E-6DBF-7645-94A7-C4BCDADC46B9}" srcOrd="3" destOrd="0" presId="urn:microsoft.com/office/officeart/2008/layout/HorizontalMultiLevelHierarchy#52"/>
    <dgm:cxn modelId="{57656D36-6813-9B4F-85B1-59A07E6DF38C}" type="presParOf" srcId="{A0C9905E-6DBF-7645-94A7-C4BCDADC46B9}" destId="{D3E2E567-EC04-E743-9B8C-985408EA1058}" srcOrd="0" destOrd="0" presId="urn:microsoft.com/office/officeart/2008/layout/HorizontalMultiLevelHierarchy#52"/>
    <dgm:cxn modelId="{866BCDA9-0291-5A4C-9B1E-2F54EED4677E}" type="presParOf" srcId="{A0C9905E-6DBF-7645-94A7-C4BCDADC46B9}" destId="{1488A531-D252-B440-B1DA-4363F37F8970}" srcOrd="1" destOrd="0" presId="urn:microsoft.com/office/officeart/2008/layout/HorizontalMultiLevelHierarchy#5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52" loCatId="" qsTypeId="urn:microsoft.com/office/officeart/2005/8/quickstyle/simple5#51" qsCatId="simple" csTypeId="urn:microsoft.com/office/officeart/2005/8/colors/accent0_1#51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  <a:ln>
          <a:noFill/>
        </a:ln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545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32630107-586F-C14C-AB06-3A89F241D8CA}" type="presOf" srcId="{773FD5F0-F007-F148-886B-86E72F86266E}" destId="{D3E2E567-EC04-E743-9B8C-985408EA1058}" srcOrd="0" destOrd="0" presId="urn:microsoft.com/office/officeart/2008/layout/HorizontalMultiLevelHierarchy#52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E004B657-6775-CB41-A4AB-9965098DD53E}" type="presOf" srcId="{BDC2CFA9-99C6-8347-9628-F8B57513FB8C}" destId="{7A2CD5A7-70D6-DE44-803D-0740544CB367}" srcOrd="1" destOrd="0" presId="urn:microsoft.com/office/officeart/2008/layout/HorizontalMultiLevelHierarchy#52"/>
    <dgm:cxn modelId="{6104B864-5D92-D44B-BFD9-1E61C41E56F9}" type="presOf" srcId="{2EFE4671-8583-3540-9262-1FC578B666F4}" destId="{3013142F-A3C7-F746-853E-2CA8B540A8DE}" srcOrd="0" destOrd="0" presId="urn:microsoft.com/office/officeart/2008/layout/HorizontalMultiLevelHierarchy#52"/>
    <dgm:cxn modelId="{01D871A8-613F-074A-B3E7-2934DF78F574}" type="presOf" srcId="{A73DCD64-89DF-3E4C-9543-0D417B51464E}" destId="{F726EDD3-E670-9B47-8786-4F599884289D}" srcOrd="1" destOrd="0" presId="urn:microsoft.com/office/officeart/2008/layout/HorizontalMultiLevelHierarchy#52"/>
    <dgm:cxn modelId="{3A0EEAB5-EF9D-B14C-A5D5-E9EEF6F89E7F}" type="presOf" srcId="{DD5BF61D-B843-C744-B9A9-3312A1287EF4}" destId="{C852AF5D-E3CA-F844-B775-08DD6E6FB940}" srcOrd="0" destOrd="0" presId="urn:microsoft.com/office/officeart/2008/layout/HorizontalMultiLevelHierarchy#52"/>
    <dgm:cxn modelId="{8D9052DC-A3B4-E248-9499-D28E174FE0CB}" type="presOf" srcId="{CC08C8E7-D5AB-9C4F-A78B-4A8C57EB2D22}" destId="{7111AE39-B455-7C4D-91F4-9E37E3822D07}" srcOrd="0" destOrd="0" presId="urn:microsoft.com/office/officeart/2008/layout/HorizontalMultiLevelHierarchy#52"/>
    <dgm:cxn modelId="{A3BB89E9-7C69-FF4D-B029-08941A17A080}" type="presOf" srcId="{A73DCD64-89DF-3E4C-9543-0D417B51464E}" destId="{082A771F-69AF-7C4C-86CB-DF1CD8CB6581}" srcOrd="0" destOrd="0" presId="urn:microsoft.com/office/officeart/2008/layout/HorizontalMultiLevelHierarchy#52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924FDBF6-E33D-8542-A0E4-18470428E132}" type="presOf" srcId="{BDC2CFA9-99C6-8347-9628-F8B57513FB8C}" destId="{93180932-306E-E545-95F9-2A5635FDC9F1}" srcOrd="0" destOrd="0" presId="urn:microsoft.com/office/officeart/2008/layout/HorizontalMultiLevelHierarchy#52"/>
    <dgm:cxn modelId="{BED0A06C-4CC7-704B-80D5-F93D1A889188}" type="presParOf" srcId="{3013142F-A3C7-F746-853E-2CA8B540A8DE}" destId="{B764B132-0961-414E-B6FA-FB0C6C1C6CED}" srcOrd="0" destOrd="0" presId="urn:microsoft.com/office/officeart/2008/layout/HorizontalMultiLevelHierarchy#52"/>
    <dgm:cxn modelId="{81F72623-56F8-4746-BD8C-C30F5CB42B5F}" type="presParOf" srcId="{B764B132-0961-414E-B6FA-FB0C6C1C6CED}" destId="{7111AE39-B455-7C4D-91F4-9E37E3822D07}" srcOrd="0" destOrd="0" presId="urn:microsoft.com/office/officeart/2008/layout/HorizontalMultiLevelHierarchy#52"/>
    <dgm:cxn modelId="{A36C35D2-6A92-FF48-A35A-BC628F712EE8}" type="presParOf" srcId="{B764B132-0961-414E-B6FA-FB0C6C1C6CED}" destId="{551EC4E6-AE1D-DD43-B7C4-D7EFBEA2E636}" srcOrd="1" destOrd="0" presId="urn:microsoft.com/office/officeart/2008/layout/HorizontalMultiLevelHierarchy#52"/>
    <dgm:cxn modelId="{B4A60A2B-36B0-8E4C-9BD8-F97A76039DEF}" type="presParOf" srcId="{551EC4E6-AE1D-DD43-B7C4-D7EFBEA2E636}" destId="{082A771F-69AF-7C4C-86CB-DF1CD8CB6581}" srcOrd="0" destOrd="0" presId="urn:microsoft.com/office/officeart/2008/layout/HorizontalMultiLevelHierarchy#52"/>
    <dgm:cxn modelId="{43BC37ED-3130-8B40-88B9-EB231C5AD939}" type="presParOf" srcId="{082A771F-69AF-7C4C-86CB-DF1CD8CB6581}" destId="{F726EDD3-E670-9B47-8786-4F599884289D}" srcOrd="0" destOrd="0" presId="urn:microsoft.com/office/officeart/2008/layout/HorizontalMultiLevelHierarchy#52"/>
    <dgm:cxn modelId="{5F8600CF-2E8A-CF48-890D-3E5467965A92}" type="presParOf" srcId="{551EC4E6-AE1D-DD43-B7C4-D7EFBEA2E636}" destId="{7B40AE63-0EA3-0747-BCE5-5F3AB0355BF2}" srcOrd="1" destOrd="0" presId="urn:microsoft.com/office/officeart/2008/layout/HorizontalMultiLevelHierarchy#52"/>
    <dgm:cxn modelId="{E6D6CB60-F1DA-6D4A-A665-55567B3DF825}" type="presParOf" srcId="{7B40AE63-0EA3-0747-BCE5-5F3AB0355BF2}" destId="{C852AF5D-E3CA-F844-B775-08DD6E6FB940}" srcOrd="0" destOrd="0" presId="urn:microsoft.com/office/officeart/2008/layout/HorizontalMultiLevelHierarchy#52"/>
    <dgm:cxn modelId="{14C13E2E-C3D3-914E-BB73-BA53469E74E6}" type="presParOf" srcId="{7B40AE63-0EA3-0747-BCE5-5F3AB0355BF2}" destId="{30463D07-8E7F-3146-97CE-76CE82648742}" srcOrd="1" destOrd="0" presId="urn:microsoft.com/office/officeart/2008/layout/HorizontalMultiLevelHierarchy#52"/>
    <dgm:cxn modelId="{A8522586-03EF-BF44-B611-6778E4F25246}" type="presParOf" srcId="{551EC4E6-AE1D-DD43-B7C4-D7EFBEA2E636}" destId="{93180932-306E-E545-95F9-2A5635FDC9F1}" srcOrd="2" destOrd="0" presId="urn:microsoft.com/office/officeart/2008/layout/HorizontalMultiLevelHierarchy#52"/>
    <dgm:cxn modelId="{DA4855F1-CF85-744D-800F-827B2C447803}" type="presParOf" srcId="{93180932-306E-E545-95F9-2A5635FDC9F1}" destId="{7A2CD5A7-70D6-DE44-803D-0740544CB367}" srcOrd="0" destOrd="0" presId="urn:microsoft.com/office/officeart/2008/layout/HorizontalMultiLevelHierarchy#52"/>
    <dgm:cxn modelId="{51B1AEDF-D018-6342-8BC3-BEABE9AA6D88}" type="presParOf" srcId="{551EC4E6-AE1D-DD43-B7C4-D7EFBEA2E636}" destId="{A0C9905E-6DBF-7645-94A7-C4BCDADC46B9}" srcOrd="3" destOrd="0" presId="urn:microsoft.com/office/officeart/2008/layout/HorizontalMultiLevelHierarchy#52"/>
    <dgm:cxn modelId="{737149F4-3B7C-DD43-9CE6-715BCC0CB41D}" type="presParOf" srcId="{A0C9905E-6DBF-7645-94A7-C4BCDADC46B9}" destId="{D3E2E567-EC04-E743-9B8C-985408EA1058}" srcOrd="0" destOrd="0" presId="urn:microsoft.com/office/officeart/2008/layout/HorizontalMultiLevelHierarchy#52"/>
    <dgm:cxn modelId="{A4D1BFE4-0914-BB44-9BF8-516AF92C74C6}" type="presParOf" srcId="{A0C9905E-6DBF-7645-94A7-C4BCDADC46B9}" destId="{1488A531-D252-B440-B1DA-4363F37F8970}" srcOrd="1" destOrd="0" presId="urn:microsoft.com/office/officeart/2008/layout/HorizontalMultiLevelHierarchy#5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53" loCatId="" qsTypeId="urn:microsoft.com/office/officeart/2005/8/quickstyle/simple5#52" qsCatId="simple" csTypeId="urn:microsoft.com/office/officeart/2005/8/colors/accent0_1#52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  <a:ln>
          <a:noFill/>
        </a:ln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545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63E82A03-8259-B34F-A778-96BEE8B10A50}" type="presOf" srcId="{2EFE4671-8583-3540-9262-1FC578B666F4}" destId="{3013142F-A3C7-F746-853E-2CA8B540A8DE}" srcOrd="0" destOrd="0" presId="urn:microsoft.com/office/officeart/2008/layout/HorizontalMultiLevelHierarchy#53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E031F63C-534C-2B48-BA41-3080E8F672B7}" type="presOf" srcId="{A73DCD64-89DF-3E4C-9543-0D417B51464E}" destId="{F726EDD3-E670-9B47-8786-4F599884289D}" srcOrd="1" destOrd="0" presId="urn:microsoft.com/office/officeart/2008/layout/HorizontalMultiLevelHierarchy#53"/>
    <dgm:cxn modelId="{A80ECF4B-D784-6742-B5D4-E991237C7037}" type="presOf" srcId="{773FD5F0-F007-F148-886B-86E72F86266E}" destId="{D3E2E567-EC04-E743-9B8C-985408EA1058}" srcOrd="0" destOrd="0" presId="urn:microsoft.com/office/officeart/2008/layout/HorizontalMultiLevelHierarchy#53"/>
    <dgm:cxn modelId="{0355C362-59A5-344A-B4DF-AB1FC8F749A3}" type="presOf" srcId="{DD5BF61D-B843-C744-B9A9-3312A1287EF4}" destId="{C852AF5D-E3CA-F844-B775-08DD6E6FB940}" srcOrd="0" destOrd="0" presId="urn:microsoft.com/office/officeart/2008/layout/HorizontalMultiLevelHierarchy#53"/>
    <dgm:cxn modelId="{8B2EF383-DD9C-0045-ADFA-66215D3B12AA}" type="presOf" srcId="{A73DCD64-89DF-3E4C-9543-0D417B51464E}" destId="{082A771F-69AF-7C4C-86CB-DF1CD8CB6581}" srcOrd="0" destOrd="0" presId="urn:microsoft.com/office/officeart/2008/layout/HorizontalMultiLevelHierarchy#53"/>
    <dgm:cxn modelId="{89925295-A056-C941-A6F8-E6D45BAC724F}" type="presOf" srcId="{CC08C8E7-D5AB-9C4F-A78B-4A8C57EB2D22}" destId="{7111AE39-B455-7C4D-91F4-9E37E3822D07}" srcOrd="0" destOrd="0" presId="urn:microsoft.com/office/officeart/2008/layout/HorizontalMultiLevelHierarchy#53"/>
    <dgm:cxn modelId="{1161D1B7-E00A-CF4F-B5B1-7068080E8621}" type="presOf" srcId="{BDC2CFA9-99C6-8347-9628-F8B57513FB8C}" destId="{7A2CD5A7-70D6-DE44-803D-0740544CB367}" srcOrd="1" destOrd="0" presId="urn:microsoft.com/office/officeart/2008/layout/HorizontalMultiLevelHierarchy#53"/>
    <dgm:cxn modelId="{688522C7-EE62-674D-9612-84727421463F}" type="presOf" srcId="{BDC2CFA9-99C6-8347-9628-F8B57513FB8C}" destId="{93180932-306E-E545-95F9-2A5635FDC9F1}" srcOrd="0" destOrd="0" presId="urn:microsoft.com/office/officeart/2008/layout/HorizontalMultiLevelHierarchy#53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C29C0AFE-51A2-9645-8B2B-DB5B6A342725}" type="presParOf" srcId="{3013142F-A3C7-F746-853E-2CA8B540A8DE}" destId="{B764B132-0961-414E-B6FA-FB0C6C1C6CED}" srcOrd="0" destOrd="0" presId="urn:microsoft.com/office/officeart/2008/layout/HorizontalMultiLevelHierarchy#53"/>
    <dgm:cxn modelId="{E59AAFB3-E7B6-F845-B0AB-9E57E3EC7294}" type="presParOf" srcId="{B764B132-0961-414E-B6FA-FB0C6C1C6CED}" destId="{7111AE39-B455-7C4D-91F4-9E37E3822D07}" srcOrd="0" destOrd="0" presId="urn:microsoft.com/office/officeart/2008/layout/HorizontalMultiLevelHierarchy#53"/>
    <dgm:cxn modelId="{57D54D59-2FE0-9942-B419-718DD305DB5B}" type="presParOf" srcId="{B764B132-0961-414E-B6FA-FB0C6C1C6CED}" destId="{551EC4E6-AE1D-DD43-B7C4-D7EFBEA2E636}" srcOrd="1" destOrd="0" presId="urn:microsoft.com/office/officeart/2008/layout/HorizontalMultiLevelHierarchy#53"/>
    <dgm:cxn modelId="{F9D29EC1-7B11-314A-94F9-47879B87CC4F}" type="presParOf" srcId="{551EC4E6-AE1D-DD43-B7C4-D7EFBEA2E636}" destId="{082A771F-69AF-7C4C-86CB-DF1CD8CB6581}" srcOrd="0" destOrd="0" presId="urn:microsoft.com/office/officeart/2008/layout/HorizontalMultiLevelHierarchy#53"/>
    <dgm:cxn modelId="{48A7CC3C-1356-804A-8D64-B51693FECAFA}" type="presParOf" srcId="{082A771F-69AF-7C4C-86CB-DF1CD8CB6581}" destId="{F726EDD3-E670-9B47-8786-4F599884289D}" srcOrd="0" destOrd="0" presId="urn:microsoft.com/office/officeart/2008/layout/HorizontalMultiLevelHierarchy#53"/>
    <dgm:cxn modelId="{B48CCBB9-42BD-0849-8147-5DD20F5064B3}" type="presParOf" srcId="{551EC4E6-AE1D-DD43-B7C4-D7EFBEA2E636}" destId="{7B40AE63-0EA3-0747-BCE5-5F3AB0355BF2}" srcOrd="1" destOrd="0" presId="urn:microsoft.com/office/officeart/2008/layout/HorizontalMultiLevelHierarchy#53"/>
    <dgm:cxn modelId="{10FA1AD4-13F1-C445-A2F1-DD2434196125}" type="presParOf" srcId="{7B40AE63-0EA3-0747-BCE5-5F3AB0355BF2}" destId="{C852AF5D-E3CA-F844-B775-08DD6E6FB940}" srcOrd="0" destOrd="0" presId="urn:microsoft.com/office/officeart/2008/layout/HorizontalMultiLevelHierarchy#53"/>
    <dgm:cxn modelId="{10D1C8E1-79CB-7A4A-9394-37B32E173988}" type="presParOf" srcId="{7B40AE63-0EA3-0747-BCE5-5F3AB0355BF2}" destId="{30463D07-8E7F-3146-97CE-76CE82648742}" srcOrd="1" destOrd="0" presId="urn:microsoft.com/office/officeart/2008/layout/HorizontalMultiLevelHierarchy#53"/>
    <dgm:cxn modelId="{97DE2865-0858-ED47-A995-12AC58B2E007}" type="presParOf" srcId="{551EC4E6-AE1D-DD43-B7C4-D7EFBEA2E636}" destId="{93180932-306E-E545-95F9-2A5635FDC9F1}" srcOrd="2" destOrd="0" presId="urn:microsoft.com/office/officeart/2008/layout/HorizontalMultiLevelHierarchy#53"/>
    <dgm:cxn modelId="{47CD2264-7D17-7349-A500-12CF5FA2AB3C}" type="presParOf" srcId="{93180932-306E-E545-95F9-2A5635FDC9F1}" destId="{7A2CD5A7-70D6-DE44-803D-0740544CB367}" srcOrd="0" destOrd="0" presId="urn:microsoft.com/office/officeart/2008/layout/HorizontalMultiLevelHierarchy#53"/>
    <dgm:cxn modelId="{BC422E4C-D7E7-DE4A-9982-767E94DD1AF8}" type="presParOf" srcId="{551EC4E6-AE1D-DD43-B7C4-D7EFBEA2E636}" destId="{A0C9905E-6DBF-7645-94A7-C4BCDADC46B9}" srcOrd="3" destOrd="0" presId="urn:microsoft.com/office/officeart/2008/layout/HorizontalMultiLevelHierarchy#53"/>
    <dgm:cxn modelId="{E8B02148-77B1-2A4F-A6AE-1B5AF4B087B9}" type="presParOf" srcId="{A0C9905E-6DBF-7645-94A7-C4BCDADC46B9}" destId="{D3E2E567-EC04-E743-9B8C-985408EA1058}" srcOrd="0" destOrd="0" presId="urn:microsoft.com/office/officeart/2008/layout/HorizontalMultiLevelHierarchy#53"/>
    <dgm:cxn modelId="{68E02576-AC9F-6C43-86DA-6D3D7D2D73CE}" type="presParOf" srcId="{A0C9905E-6DBF-7645-94A7-C4BCDADC46B9}" destId="{1488A531-D252-B440-B1DA-4363F37F8970}" srcOrd="1" destOrd="0" presId="urn:microsoft.com/office/officeart/2008/layout/HorizontalMultiLevelHierarchy#5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54" loCatId="" qsTypeId="urn:microsoft.com/office/officeart/2005/8/quickstyle/simple5#53" qsCatId="simple" csTypeId="urn:microsoft.com/office/officeart/2005/8/colors/accent0_1#53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  <a:ln>
          <a:noFill/>
        </a:ln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545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45901E72-3E4A-5145-B009-689CDF92611A}" type="presOf" srcId="{BDC2CFA9-99C6-8347-9628-F8B57513FB8C}" destId="{93180932-306E-E545-95F9-2A5635FDC9F1}" srcOrd="0" destOrd="0" presId="urn:microsoft.com/office/officeart/2008/layout/HorizontalMultiLevelHierarchy#54"/>
    <dgm:cxn modelId="{8F6F8186-62B2-654D-A12B-7FEC0BF94D8C}" type="presOf" srcId="{DD5BF61D-B843-C744-B9A9-3312A1287EF4}" destId="{C852AF5D-E3CA-F844-B775-08DD6E6FB940}" srcOrd="0" destOrd="0" presId="urn:microsoft.com/office/officeart/2008/layout/HorizontalMultiLevelHierarchy#54"/>
    <dgm:cxn modelId="{3E95D097-28AC-0A44-8600-F85F4764ED80}" type="presOf" srcId="{CC08C8E7-D5AB-9C4F-A78B-4A8C57EB2D22}" destId="{7111AE39-B455-7C4D-91F4-9E37E3822D07}" srcOrd="0" destOrd="0" presId="urn:microsoft.com/office/officeart/2008/layout/HorizontalMultiLevelHierarchy#54"/>
    <dgm:cxn modelId="{A0CF3C98-94A0-2F4A-8FB1-CA935B845D3A}" type="presOf" srcId="{BDC2CFA9-99C6-8347-9628-F8B57513FB8C}" destId="{7A2CD5A7-70D6-DE44-803D-0740544CB367}" srcOrd="1" destOrd="0" presId="urn:microsoft.com/office/officeart/2008/layout/HorizontalMultiLevelHierarchy#54"/>
    <dgm:cxn modelId="{1BC1269A-26F6-D940-9ABE-944864C298E1}" type="presOf" srcId="{A73DCD64-89DF-3E4C-9543-0D417B51464E}" destId="{082A771F-69AF-7C4C-86CB-DF1CD8CB6581}" srcOrd="0" destOrd="0" presId="urn:microsoft.com/office/officeart/2008/layout/HorizontalMultiLevelHierarchy#54"/>
    <dgm:cxn modelId="{720FA9A6-3447-4A42-9EBC-4F2E230F1812}" type="presOf" srcId="{773FD5F0-F007-F148-886B-86E72F86266E}" destId="{D3E2E567-EC04-E743-9B8C-985408EA1058}" srcOrd="0" destOrd="0" presId="urn:microsoft.com/office/officeart/2008/layout/HorizontalMultiLevelHierarchy#54"/>
    <dgm:cxn modelId="{117602CE-8A6E-364E-80CE-6C1277F6EEEB}" type="presOf" srcId="{A73DCD64-89DF-3E4C-9543-0D417B51464E}" destId="{F726EDD3-E670-9B47-8786-4F599884289D}" srcOrd="1" destOrd="0" presId="urn:microsoft.com/office/officeart/2008/layout/HorizontalMultiLevelHierarchy#54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549B05F8-9F50-3A46-B240-04C67FC8E6D1}" type="presOf" srcId="{2EFE4671-8583-3540-9262-1FC578B666F4}" destId="{3013142F-A3C7-F746-853E-2CA8B540A8DE}" srcOrd="0" destOrd="0" presId="urn:microsoft.com/office/officeart/2008/layout/HorizontalMultiLevelHierarchy#54"/>
    <dgm:cxn modelId="{9BC75826-7BA2-5749-AF3D-DD080D8B1D7F}" type="presParOf" srcId="{3013142F-A3C7-F746-853E-2CA8B540A8DE}" destId="{B764B132-0961-414E-B6FA-FB0C6C1C6CED}" srcOrd="0" destOrd="0" presId="urn:microsoft.com/office/officeart/2008/layout/HorizontalMultiLevelHierarchy#54"/>
    <dgm:cxn modelId="{7020B6B3-0AFB-5E4D-8BB4-58C70EE8E164}" type="presParOf" srcId="{B764B132-0961-414E-B6FA-FB0C6C1C6CED}" destId="{7111AE39-B455-7C4D-91F4-9E37E3822D07}" srcOrd="0" destOrd="0" presId="urn:microsoft.com/office/officeart/2008/layout/HorizontalMultiLevelHierarchy#54"/>
    <dgm:cxn modelId="{20BBE54C-4735-4B4C-99B7-1A70991744C7}" type="presParOf" srcId="{B764B132-0961-414E-B6FA-FB0C6C1C6CED}" destId="{551EC4E6-AE1D-DD43-B7C4-D7EFBEA2E636}" srcOrd="1" destOrd="0" presId="urn:microsoft.com/office/officeart/2008/layout/HorizontalMultiLevelHierarchy#54"/>
    <dgm:cxn modelId="{C8F45D4D-0021-A549-A63E-CF3BF94E097A}" type="presParOf" srcId="{551EC4E6-AE1D-DD43-B7C4-D7EFBEA2E636}" destId="{082A771F-69AF-7C4C-86CB-DF1CD8CB6581}" srcOrd="0" destOrd="0" presId="urn:microsoft.com/office/officeart/2008/layout/HorizontalMultiLevelHierarchy#54"/>
    <dgm:cxn modelId="{552CE015-132E-854D-A857-694E286AC630}" type="presParOf" srcId="{082A771F-69AF-7C4C-86CB-DF1CD8CB6581}" destId="{F726EDD3-E670-9B47-8786-4F599884289D}" srcOrd="0" destOrd="0" presId="urn:microsoft.com/office/officeart/2008/layout/HorizontalMultiLevelHierarchy#54"/>
    <dgm:cxn modelId="{D0B8633E-FE4F-F742-9616-EBB8A7CDFC10}" type="presParOf" srcId="{551EC4E6-AE1D-DD43-B7C4-D7EFBEA2E636}" destId="{7B40AE63-0EA3-0747-BCE5-5F3AB0355BF2}" srcOrd="1" destOrd="0" presId="urn:microsoft.com/office/officeart/2008/layout/HorizontalMultiLevelHierarchy#54"/>
    <dgm:cxn modelId="{3954A69A-FBE2-B24A-9D0B-CE7E9208FA25}" type="presParOf" srcId="{7B40AE63-0EA3-0747-BCE5-5F3AB0355BF2}" destId="{C852AF5D-E3CA-F844-B775-08DD6E6FB940}" srcOrd="0" destOrd="0" presId="urn:microsoft.com/office/officeart/2008/layout/HorizontalMultiLevelHierarchy#54"/>
    <dgm:cxn modelId="{EE99AC11-BEC7-8644-90F9-320EDC157CB7}" type="presParOf" srcId="{7B40AE63-0EA3-0747-BCE5-5F3AB0355BF2}" destId="{30463D07-8E7F-3146-97CE-76CE82648742}" srcOrd="1" destOrd="0" presId="urn:microsoft.com/office/officeart/2008/layout/HorizontalMultiLevelHierarchy#54"/>
    <dgm:cxn modelId="{D2651706-1316-4248-86ED-2290548E9E45}" type="presParOf" srcId="{551EC4E6-AE1D-DD43-B7C4-D7EFBEA2E636}" destId="{93180932-306E-E545-95F9-2A5635FDC9F1}" srcOrd="2" destOrd="0" presId="urn:microsoft.com/office/officeart/2008/layout/HorizontalMultiLevelHierarchy#54"/>
    <dgm:cxn modelId="{40F835A4-55BF-A847-BC7E-A43636482EBA}" type="presParOf" srcId="{93180932-306E-E545-95F9-2A5635FDC9F1}" destId="{7A2CD5A7-70D6-DE44-803D-0740544CB367}" srcOrd="0" destOrd="0" presId="urn:microsoft.com/office/officeart/2008/layout/HorizontalMultiLevelHierarchy#54"/>
    <dgm:cxn modelId="{61820AA9-F814-E34B-8A52-4AC77E3BFBC6}" type="presParOf" srcId="{551EC4E6-AE1D-DD43-B7C4-D7EFBEA2E636}" destId="{A0C9905E-6DBF-7645-94A7-C4BCDADC46B9}" srcOrd="3" destOrd="0" presId="urn:microsoft.com/office/officeart/2008/layout/HorizontalMultiLevelHierarchy#54"/>
    <dgm:cxn modelId="{033BCEFB-9762-0F45-9256-7FA7168507C0}" type="presParOf" srcId="{A0C9905E-6DBF-7645-94A7-C4BCDADC46B9}" destId="{D3E2E567-EC04-E743-9B8C-985408EA1058}" srcOrd="0" destOrd="0" presId="urn:microsoft.com/office/officeart/2008/layout/HorizontalMultiLevelHierarchy#54"/>
    <dgm:cxn modelId="{3BFD9D6C-C692-D340-BD05-E6B54656EF64}" type="presParOf" srcId="{A0C9905E-6DBF-7645-94A7-C4BCDADC46B9}" destId="{1488A531-D252-B440-B1DA-4363F37F8970}" srcOrd="1" destOrd="0" presId="urn:microsoft.com/office/officeart/2008/layout/HorizontalMultiLevelHierarchy#5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55" loCatId="" qsTypeId="urn:microsoft.com/office/officeart/2005/8/quickstyle/simple5#54" qsCatId="simple" csTypeId="urn:microsoft.com/office/officeart/2005/8/colors/accent0_1#54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  <a:ln>
          <a:noFill/>
        </a:ln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545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96C9ED1F-095F-264D-BAA1-85C5F11A1B88}" type="presOf" srcId="{A73DCD64-89DF-3E4C-9543-0D417B51464E}" destId="{F726EDD3-E670-9B47-8786-4F599884289D}" srcOrd="1" destOrd="0" presId="urn:microsoft.com/office/officeart/2008/layout/HorizontalMultiLevelHierarchy#55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59182049-B3B9-D94F-B402-7C20138C59BC}" type="presOf" srcId="{CC08C8E7-D5AB-9C4F-A78B-4A8C57EB2D22}" destId="{7111AE39-B455-7C4D-91F4-9E37E3822D07}" srcOrd="0" destOrd="0" presId="urn:microsoft.com/office/officeart/2008/layout/HorizontalMultiLevelHierarchy#55"/>
    <dgm:cxn modelId="{7E191F4C-F99D-554D-A65B-CEADB8A9D264}" type="presOf" srcId="{BDC2CFA9-99C6-8347-9628-F8B57513FB8C}" destId="{93180932-306E-E545-95F9-2A5635FDC9F1}" srcOrd="0" destOrd="0" presId="urn:microsoft.com/office/officeart/2008/layout/HorizontalMultiLevelHierarchy#55"/>
    <dgm:cxn modelId="{586EE654-A659-AE40-8135-12188DA5F8FF}" type="presOf" srcId="{BDC2CFA9-99C6-8347-9628-F8B57513FB8C}" destId="{7A2CD5A7-70D6-DE44-803D-0740544CB367}" srcOrd="1" destOrd="0" presId="urn:microsoft.com/office/officeart/2008/layout/HorizontalMultiLevelHierarchy#55"/>
    <dgm:cxn modelId="{785B8B61-E649-4B41-9814-D8524F34765C}" type="presOf" srcId="{A73DCD64-89DF-3E4C-9543-0D417B51464E}" destId="{082A771F-69AF-7C4C-86CB-DF1CD8CB6581}" srcOrd="0" destOrd="0" presId="urn:microsoft.com/office/officeart/2008/layout/HorizontalMultiLevelHierarchy#55"/>
    <dgm:cxn modelId="{71D0E068-5E14-4845-A009-6904A219BAF0}" type="presOf" srcId="{2EFE4671-8583-3540-9262-1FC578B666F4}" destId="{3013142F-A3C7-F746-853E-2CA8B540A8DE}" srcOrd="0" destOrd="0" presId="urn:microsoft.com/office/officeart/2008/layout/HorizontalMultiLevelHierarchy#55"/>
    <dgm:cxn modelId="{297FDE99-2B2C-5B4F-A953-1F7FDCC413E1}" type="presOf" srcId="{773FD5F0-F007-F148-886B-86E72F86266E}" destId="{D3E2E567-EC04-E743-9B8C-985408EA1058}" srcOrd="0" destOrd="0" presId="urn:microsoft.com/office/officeart/2008/layout/HorizontalMultiLevelHierarchy#55"/>
    <dgm:cxn modelId="{F269629A-CC8D-9E43-A647-4E3C2C8565FF}" type="presOf" srcId="{DD5BF61D-B843-C744-B9A9-3312A1287EF4}" destId="{C852AF5D-E3CA-F844-B775-08DD6E6FB940}" srcOrd="0" destOrd="0" presId="urn:microsoft.com/office/officeart/2008/layout/HorizontalMultiLevelHierarchy#55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DA7AA8EE-12C6-944D-9979-764D84D8EE4B}" type="presParOf" srcId="{3013142F-A3C7-F746-853E-2CA8B540A8DE}" destId="{B764B132-0961-414E-B6FA-FB0C6C1C6CED}" srcOrd="0" destOrd="0" presId="urn:microsoft.com/office/officeart/2008/layout/HorizontalMultiLevelHierarchy#55"/>
    <dgm:cxn modelId="{1AB5E6B4-A525-AC43-B74B-FDF0286900E1}" type="presParOf" srcId="{B764B132-0961-414E-B6FA-FB0C6C1C6CED}" destId="{7111AE39-B455-7C4D-91F4-9E37E3822D07}" srcOrd="0" destOrd="0" presId="urn:microsoft.com/office/officeart/2008/layout/HorizontalMultiLevelHierarchy#55"/>
    <dgm:cxn modelId="{59400C53-02DC-254D-9039-88C91432E7E5}" type="presParOf" srcId="{B764B132-0961-414E-B6FA-FB0C6C1C6CED}" destId="{551EC4E6-AE1D-DD43-B7C4-D7EFBEA2E636}" srcOrd="1" destOrd="0" presId="urn:microsoft.com/office/officeart/2008/layout/HorizontalMultiLevelHierarchy#55"/>
    <dgm:cxn modelId="{E3CEB943-68BF-9B40-B664-34125349391B}" type="presParOf" srcId="{551EC4E6-AE1D-DD43-B7C4-D7EFBEA2E636}" destId="{082A771F-69AF-7C4C-86CB-DF1CD8CB6581}" srcOrd="0" destOrd="0" presId="urn:microsoft.com/office/officeart/2008/layout/HorizontalMultiLevelHierarchy#55"/>
    <dgm:cxn modelId="{CA1A433A-E43F-834F-817D-68A3857A9CBA}" type="presParOf" srcId="{082A771F-69AF-7C4C-86CB-DF1CD8CB6581}" destId="{F726EDD3-E670-9B47-8786-4F599884289D}" srcOrd="0" destOrd="0" presId="urn:microsoft.com/office/officeart/2008/layout/HorizontalMultiLevelHierarchy#55"/>
    <dgm:cxn modelId="{DC8E1D0B-7CD8-2847-8CAF-17C3989B2DA3}" type="presParOf" srcId="{551EC4E6-AE1D-DD43-B7C4-D7EFBEA2E636}" destId="{7B40AE63-0EA3-0747-BCE5-5F3AB0355BF2}" srcOrd="1" destOrd="0" presId="urn:microsoft.com/office/officeart/2008/layout/HorizontalMultiLevelHierarchy#55"/>
    <dgm:cxn modelId="{37B90D7C-BDF9-D443-BBD7-F6EBD7FCAA4C}" type="presParOf" srcId="{7B40AE63-0EA3-0747-BCE5-5F3AB0355BF2}" destId="{C852AF5D-E3CA-F844-B775-08DD6E6FB940}" srcOrd="0" destOrd="0" presId="urn:microsoft.com/office/officeart/2008/layout/HorizontalMultiLevelHierarchy#55"/>
    <dgm:cxn modelId="{B21954E3-E36E-AE49-B2B1-2850D1911238}" type="presParOf" srcId="{7B40AE63-0EA3-0747-BCE5-5F3AB0355BF2}" destId="{30463D07-8E7F-3146-97CE-76CE82648742}" srcOrd="1" destOrd="0" presId="urn:microsoft.com/office/officeart/2008/layout/HorizontalMultiLevelHierarchy#55"/>
    <dgm:cxn modelId="{6B929377-7766-0940-80E7-DD71668EB93C}" type="presParOf" srcId="{551EC4E6-AE1D-DD43-B7C4-D7EFBEA2E636}" destId="{93180932-306E-E545-95F9-2A5635FDC9F1}" srcOrd="2" destOrd="0" presId="urn:microsoft.com/office/officeart/2008/layout/HorizontalMultiLevelHierarchy#55"/>
    <dgm:cxn modelId="{0D4B85BB-2C12-9447-812B-13326DEFE0ED}" type="presParOf" srcId="{93180932-306E-E545-95F9-2A5635FDC9F1}" destId="{7A2CD5A7-70D6-DE44-803D-0740544CB367}" srcOrd="0" destOrd="0" presId="urn:microsoft.com/office/officeart/2008/layout/HorizontalMultiLevelHierarchy#55"/>
    <dgm:cxn modelId="{1FF0B9C7-8ABE-B147-BCE2-6733683279A2}" type="presParOf" srcId="{551EC4E6-AE1D-DD43-B7C4-D7EFBEA2E636}" destId="{A0C9905E-6DBF-7645-94A7-C4BCDADC46B9}" srcOrd="3" destOrd="0" presId="urn:microsoft.com/office/officeart/2008/layout/HorizontalMultiLevelHierarchy#55"/>
    <dgm:cxn modelId="{0DDEECBF-AE57-094E-8704-7753957306EA}" type="presParOf" srcId="{A0C9905E-6DBF-7645-94A7-C4BCDADC46B9}" destId="{D3E2E567-EC04-E743-9B8C-985408EA1058}" srcOrd="0" destOrd="0" presId="urn:microsoft.com/office/officeart/2008/layout/HorizontalMultiLevelHierarchy#55"/>
    <dgm:cxn modelId="{CC9A6D89-429E-9F41-BD86-F021290AD37A}" type="presParOf" srcId="{A0C9905E-6DBF-7645-94A7-C4BCDADC46B9}" destId="{1488A531-D252-B440-B1DA-4363F37F8970}" srcOrd="1" destOrd="0" presId="urn:microsoft.com/office/officeart/2008/layout/HorizontalMultiLevelHierarchy#5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56" loCatId="" qsTypeId="urn:microsoft.com/office/officeart/2005/8/quickstyle/simple5#55" qsCatId="simple" csTypeId="urn:microsoft.com/office/officeart/2005/8/colors/accent0_1#55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  <a:ln>
          <a:noFill/>
        </a:ln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545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7788360F-344F-F444-B6E0-E1CFC596BCB6}" type="presOf" srcId="{A73DCD64-89DF-3E4C-9543-0D417B51464E}" destId="{082A771F-69AF-7C4C-86CB-DF1CD8CB6581}" srcOrd="0" destOrd="0" presId="urn:microsoft.com/office/officeart/2008/layout/HorizontalMultiLevelHierarchy#56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DF866422-4AE6-CC40-9916-621E41D2A6F3}" type="presOf" srcId="{A73DCD64-89DF-3E4C-9543-0D417B51464E}" destId="{F726EDD3-E670-9B47-8786-4F599884289D}" srcOrd="1" destOrd="0" presId="urn:microsoft.com/office/officeart/2008/layout/HorizontalMultiLevelHierarchy#56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C52B493E-9E2E-0B49-9B9E-0CC6D83ACF3E}" type="presOf" srcId="{BDC2CFA9-99C6-8347-9628-F8B57513FB8C}" destId="{93180932-306E-E545-95F9-2A5635FDC9F1}" srcOrd="0" destOrd="0" presId="urn:microsoft.com/office/officeart/2008/layout/HorizontalMultiLevelHierarchy#56"/>
    <dgm:cxn modelId="{442C2C46-7B31-8E4C-A3FE-A6066E1E15CE}" type="presOf" srcId="{DD5BF61D-B843-C744-B9A9-3312A1287EF4}" destId="{C852AF5D-E3CA-F844-B775-08DD6E6FB940}" srcOrd="0" destOrd="0" presId="urn:microsoft.com/office/officeart/2008/layout/HorizontalMultiLevelHierarchy#56"/>
    <dgm:cxn modelId="{0AF1734B-B421-C04F-820E-EE1B1FB0F028}" type="presOf" srcId="{773FD5F0-F007-F148-886B-86E72F86266E}" destId="{D3E2E567-EC04-E743-9B8C-985408EA1058}" srcOrd="0" destOrd="0" presId="urn:microsoft.com/office/officeart/2008/layout/HorizontalMultiLevelHierarchy#56"/>
    <dgm:cxn modelId="{F9779A60-51EE-7043-8477-081B79109613}" type="presOf" srcId="{CC08C8E7-D5AB-9C4F-A78B-4A8C57EB2D22}" destId="{7111AE39-B455-7C4D-91F4-9E37E3822D07}" srcOrd="0" destOrd="0" presId="urn:microsoft.com/office/officeart/2008/layout/HorizontalMultiLevelHierarchy#56"/>
    <dgm:cxn modelId="{FBF734BC-0C70-BA46-AD81-B4C21793BA5F}" type="presOf" srcId="{2EFE4671-8583-3540-9262-1FC578B666F4}" destId="{3013142F-A3C7-F746-853E-2CA8B540A8DE}" srcOrd="0" destOrd="0" presId="urn:microsoft.com/office/officeart/2008/layout/HorizontalMultiLevelHierarchy#56"/>
    <dgm:cxn modelId="{579D71F2-A39F-2E47-9341-76688C1CEC19}" type="presOf" srcId="{BDC2CFA9-99C6-8347-9628-F8B57513FB8C}" destId="{7A2CD5A7-70D6-DE44-803D-0740544CB367}" srcOrd="1" destOrd="0" presId="urn:microsoft.com/office/officeart/2008/layout/HorizontalMultiLevelHierarchy#56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FEF71864-C8DB-D74C-8B4D-6C671F307EB4}" type="presParOf" srcId="{3013142F-A3C7-F746-853E-2CA8B540A8DE}" destId="{B764B132-0961-414E-B6FA-FB0C6C1C6CED}" srcOrd="0" destOrd="0" presId="urn:microsoft.com/office/officeart/2008/layout/HorizontalMultiLevelHierarchy#56"/>
    <dgm:cxn modelId="{037897CC-0D37-1447-ADBD-67540B720514}" type="presParOf" srcId="{B764B132-0961-414E-B6FA-FB0C6C1C6CED}" destId="{7111AE39-B455-7C4D-91F4-9E37E3822D07}" srcOrd="0" destOrd="0" presId="urn:microsoft.com/office/officeart/2008/layout/HorizontalMultiLevelHierarchy#56"/>
    <dgm:cxn modelId="{3A46259D-E47E-7E42-9661-A083C34EDA81}" type="presParOf" srcId="{B764B132-0961-414E-B6FA-FB0C6C1C6CED}" destId="{551EC4E6-AE1D-DD43-B7C4-D7EFBEA2E636}" srcOrd="1" destOrd="0" presId="urn:microsoft.com/office/officeart/2008/layout/HorizontalMultiLevelHierarchy#56"/>
    <dgm:cxn modelId="{E9006D33-4017-C544-BE51-C040BF5C0060}" type="presParOf" srcId="{551EC4E6-AE1D-DD43-B7C4-D7EFBEA2E636}" destId="{082A771F-69AF-7C4C-86CB-DF1CD8CB6581}" srcOrd="0" destOrd="0" presId="urn:microsoft.com/office/officeart/2008/layout/HorizontalMultiLevelHierarchy#56"/>
    <dgm:cxn modelId="{24786035-8B88-0A44-A3F6-6FD3181B4CD0}" type="presParOf" srcId="{082A771F-69AF-7C4C-86CB-DF1CD8CB6581}" destId="{F726EDD3-E670-9B47-8786-4F599884289D}" srcOrd="0" destOrd="0" presId="urn:microsoft.com/office/officeart/2008/layout/HorizontalMultiLevelHierarchy#56"/>
    <dgm:cxn modelId="{A6831B5D-57F1-AF4E-A032-9797661ACDA7}" type="presParOf" srcId="{551EC4E6-AE1D-DD43-B7C4-D7EFBEA2E636}" destId="{7B40AE63-0EA3-0747-BCE5-5F3AB0355BF2}" srcOrd="1" destOrd="0" presId="urn:microsoft.com/office/officeart/2008/layout/HorizontalMultiLevelHierarchy#56"/>
    <dgm:cxn modelId="{B18A49DA-970B-0B47-9135-14A469979A34}" type="presParOf" srcId="{7B40AE63-0EA3-0747-BCE5-5F3AB0355BF2}" destId="{C852AF5D-E3CA-F844-B775-08DD6E6FB940}" srcOrd="0" destOrd="0" presId="urn:microsoft.com/office/officeart/2008/layout/HorizontalMultiLevelHierarchy#56"/>
    <dgm:cxn modelId="{A333DC91-DFE8-1A46-8DF8-50BD4E3001A3}" type="presParOf" srcId="{7B40AE63-0EA3-0747-BCE5-5F3AB0355BF2}" destId="{30463D07-8E7F-3146-97CE-76CE82648742}" srcOrd="1" destOrd="0" presId="urn:microsoft.com/office/officeart/2008/layout/HorizontalMultiLevelHierarchy#56"/>
    <dgm:cxn modelId="{B28D332A-C960-E24B-9204-827F4558F23D}" type="presParOf" srcId="{551EC4E6-AE1D-DD43-B7C4-D7EFBEA2E636}" destId="{93180932-306E-E545-95F9-2A5635FDC9F1}" srcOrd="2" destOrd="0" presId="urn:microsoft.com/office/officeart/2008/layout/HorizontalMultiLevelHierarchy#56"/>
    <dgm:cxn modelId="{A012815D-851E-884E-8C16-C200FC58871E}" type="presParOf" srcId="{93180932-306E-E545-95F9-2A5635FDC9F1}" destId="{7A2CD5A7-70D6-DE44-803D-0740544CB367}" srcOrd="0" destOrd="0" presId="urn:microsoft.com/office/officeart/2008/layout/HorizontalMultiLevelHierarchy#56"/>
    <dgm:cxn modelId="{C45836CE-1930-F840-8352-C3360C2015E4}" type="presParOf" srcId="{551EC4E6-AE1D-DD43-B7C4-D7EFBEA2E636}" destId="{A0C9905E-6DBF-7645-94A7-C4BCDADC46B9}" srcOrd="3" destOrd="0" presId="urn:microsoft.com/office/officeart/2008/layout/HorizontalMultiLevelHierarchy#56"/>
    <dgm:cxn modelId="{CBF25BFB-C38B-A344-BC6A-7E53DAA6B0F6}" type="presParOf" srcId="{A0C9905E-6DBF-7645-94A7-C4BCDADC46B9}" destId="{D3E2E567-EC04-E743-9B8C-985408EA1058}" srcOrd="0" destOrd="0" presId="urn:microsoft.com/office/officeart/2008/layout/HorizontalMultiLevelHierarchy#56"/>
    <dgm:cxn modelId="{43025341-1D09-7942-899B-B29B97D8366E}" type="presParOf" srcId="{A0C9905E-6DBF-7645-94A7-C4BCDADC46B9}" destId="{1488A531-D252-B440-B1DA-4363F37F8970}" srcOrd="1" destOrd="0" presId="urn:microsoft.com/office/officeart/2008/layout/HorizontalMultiLevelHierarchy#5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57" loCatId="" qsTypeId="urn:microsoft.com/office/officeart/2005/8/quickstyle/simple5#56" qsCatId="simple" csTypeId="urn:microsoft.com/office/officeart/2005/8/colors/accent0_1#56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/>
      <dgm:t>
        <a:bodyPr/>
        <a:lstStyle/>
        <a:p>
          <a:pPr algn="l"/>
          <a:r>
            <a:rPr lang="en-US" altLang="zh-CN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2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20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62A85122-3850-514E-B0F7-571D86D298C5}" type="presOf" srcId="{CC08C8E7-D5AB-9C4F-A78B-4A8C57EB2D22}" destId="{7111AE39-B455-7C4D-91F4-9E37E3822D07}" srcOrd="0" destOrd="0" presId="urn:microsoft.com/office/officeart/2008/layout/HorizontalMultiLevelHierarchy#57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76F99A3D-5FA6-C74E-B4E7-2FAD54CF8326}" type="presOf" srcId="{2EFE4671-8583-3540-9262-1FC578B666F4}" destId="{3013142F-A3C7-F746-853E-2CA8B540A8DE}" srcOrd="0" destOrd="0" presId="urn:microsoft.com/office/officeart/2008/layout/HorizontalMultiLevelHierarchy#57"/>
    <dgm:cxn modelId="{6AC9403E-793A-694C-AC76-D41E3C5F3BD1}" type="presOf" srcId="{A73DCD64-89DF-3E4C-9543-0D417B51464E}" destId="{F726EDD3-E670-9B47-8786-4F599884289D}" srcOrd="1" destOrd="0" presId="urn:microsoft.com/office/officeart/2008/layout/HorizontalMultiLevelHierarchy#57"/>
    <dgm:cxn modelId="{FD8D175E-BF79-504D-A0FE-9D4DF212FD4E}" type="presOf" srcId="{773FD5F0-F007-F148-886B-86E72F86266E}" destId="{D3E2E567-EC04-E743-9B8C-985408EA1058}" srcOrd="0" destOrd="0" presId="urn:microsoft.com/office/officeart/2008/layout/HorizontalMultiLevelHierarchy#57"/>
    <dgm:cxn modelId="{0AF54776-0038-614A-9629-F313C7121660}" type="presOf" srcId="{BDC2CFA9-99C6-8347-9628-F8B57513FB8C}" destId="{93180932-306E-E545-95F9-2A5635FDC9F1}" srcOrd="0" destOrd="0" presId="urn:microsoft.com/office/officeart/2008/layout/HorizontalMultiLevelHierarchy#57"/>
    <dgm:cxn modelId="{EACA5B9C-F4A7-DC49-A19B-EE0943B15274}" type="presOf" srcId="{BDC2CFA9-99C6-8347-9628-F8B57513FB8C}" destId="{7A2CD5A7-70D6-DE44-803D-0740544CB367}" srcOrd="1" destOrd="0" presId="urn:microsoft.com/office/officeart/2008/layout/HorizontalMultiLevelHierarchy#57"/>
    <dgm:cxn modelId="{F3E862BC-E89B-A84E-8D9B-0B8F3BC56056}" type="presOf" srcId="{A73DCD64-89DF-3E4C-9543-0D417B51464E}" destId="{082A771F-69AF-7C4C-86CB-DF1CD8CB6581}" srcOrd="0" destOrd="0" presId="urn:microsoft.com/office/officeart/2008/layout/HorizontalMultiLevelHierarchy#57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C78944F9-2388-964E-8808-F479BFEDC79C}" type="presOf" srcId="{DD5BF61D-B843-C744-B9A9-3312A1287EF4}" destId="{C852AF5D-E3CA-F844-B775-08DD6E6FB940}" srcOrd="0" destOrd="0" presId="urn:microsoft.com/office/officeart/2008/layout/HorizontalMultiLevelHierarchy#57"/>
    <dgm:cxn modelId="{E460A79F-827A-0C4E-997E-E088FCBEE8E4}" type="presParOf" srcId="{3013142F-A3C7-F746-853E-2CA8B540A8DE}" destId="{B764B132-0961-414E-B6FA-FB0C6C1C6CED}" srcOrd="0" destOrd="0" presId="urn:microsoft.com/office/officeart/2008/layout/HorizontalMultiLevelHierarchy#57"/>
    <dgm:cxn modelId="{5B72BDDC-A100-694A-B117-1220D4EB32DA}" type="presParOf" srcId="{B764B132-0961-414E-B6FA-FB0C6C1C6CED}" destId="{7111AE39-B455-7C4D-91F4-9E37E3822D07}" srcOrd="0" destOrd="0" presId="urn:microsoft.com/office/officeart/2008/layout/HorizontalMultiLevelHierarchy#57"/>
    <dgm:cxn modelId="{92DB3074-1484-B648-A73D-E24F620B83AE}" type="presParOf" srcId="{B764B132-0961-414E-B6FA-FB0C6C1C6CED}" destId="{551EC4E6-AE1D-DD43-B7C4-D7EFBEA2E636}" srcOrd="1" destOrd="0" presId="urn:microsoft.com/office/officeart/2008/layout/HorizontalMultiLevelHierarchy#57"/>
    <dgm:cxn modelId="{E9777B9E-3252-9941-B9D8-69649E3BC3E0}" type="presParOf" srcId="{551EC4E6-AE1D-DD43-B7C4-D7EFBEA2E636}" destId="{082A771F-69AF-7C4C-86CB-DF1CD8CB6581}" srcOrd="0" destOrd="0" presId="urn:microsoft.com/office/officeart/2008/layout/HorizontalMultiLevelHierarchy#57"/>
    <dgm:cxn modelId="{8C27867C-7011-1043-A47E-A32E3B8093A7}" type="presParOf" srcId="{082A771F-69AF-7C4C-86CB-DF1CD8CB6581}" destId="{F726EDD3-E670-9B47-8786-4F599884289D}" srcOrd="0" destOrd="0" presId="urn:microsoft.com/office/officeart/2008/layout/HorizontalMultiLevelHierarchy#57"/>
    <dgm:cxn modelId="{E7DFDFB9-3146-CB4A-9DF6-B988200DC391}" type="presParOf" srcId="{551EC4E6-AE1D-DD43-B7C4-D7EFBEA2E636}" destId="{7B40AE63-0EA3-0747-BCE5-5F3AB0355BF2}" srcOrd="1" destOrd="0" presId="urn:microsoft.com/office/officeart/2008/layout/HorizontalMultiLevelHierarchy#57"/>
    <dgm:cxn modelId="{4AE6BFA8-ECFF-D640-8D65-D08F7E1016A3}" type="presParOf" srcId="{7B40AE63-0EA3-0747-BCE5-5F3AB0355BF2}" destId="{C852AF5D-E3CA-F844-B775-08DD6E6FB940}" srcOrd="0" destOrd="0" presId="urn:microsoft.com/office/officeart/2008/layout/HorizontalMultiLevelHierarchy#57"/>
    <dgm:cxn modelId="{4364802C-9507-5C42-B096-7C7BBD19C961}" type="presParOf" srcId="{7B40AE63-0EA3-0747-BCE5-5F3AB0355BF2}" destId="{30463D07-8E7F-3146-97CE-76CE82648742}" srcOrd="1" destOrd="0" presId="urn:microsoft.com/office/officeart/2008/layout/HorizontalMultiLevelHierarchy#57"/>
    <dgm:cxn modelId="{0473A279-3138-514E-84A9-0D3DE72D8606}" type="presParOf" srcId="{551EC4E6-AE1D-DD43-B7C4-D7EFBEA2E636}" destId="{93180932-306E-E545-95F9-2A5635FDC9F1}" srcOrd="2" destOrd="0" presId="urn:microsoft.com/office/officeart/2008/layout/HorizontalMultiLevelHierarchy#57"/>
    <dgm:cxn modelId="{435D3DC0-8E68-7D44-93FF-6BE6391452A6}" type="presParOf" srcId="{93180932-306E-E545-95F9-2A5635FDC9F1}" destId="{7A2CD5A7-70D6-DE44-803D-0740544CB367}" srcOrd="0" destOrd="0" presId="urn:microsoft.com/office/officeart/2008/layout/HorizontalMultiLevelHierarchy#57"/>
    <dgm:cxn modelId="{FC44EC71-9F97-9843-ABB7-EB4BA208C4E8}" type="presParOf" srcId="{551EC4E6-AE1D-DD43-B7C4-D7EFBEA2E636}" destId="{A0C9905E-6DBF-7645-94A7-C4BCDADC46B9}" srcOrd="3" destOrd="0" presId="urn:microsoft.com/office/officeart/2008/layout/HorizontalMultiLevelHierarchy#57"/>
    <dgm:cxn modelId="{5F9C8885-BD39-E040-B320-4FAE4F634B26}" type="presParOf" srcId="{A0C9905E-6DBF-7645-94A7-C4BCDADC46B9}" destId="{D3E2E567-EC04-E743-9B8C-985408EA1058}" srcOrd="0" destOrd="0" presId="urn:microsoft.com/office/officeart/2008/layout/HorizontalMultiLevelHierarchy#57"/>
    <dgm:cxn modelId="{BB160336-C3B5-2941-BB56-24474F8A36E9}" type="presParOf" srcId="{A0C9905E-6DBF-7645-94A7-C4BCDADC46B9}" destId="{1488A531-D252-B440-B1DA-4363F37F8970}" srcOrd="1" destOrd="0" presId="urn:microsoft.com/office/officeart/2008/layout/HorizontalMultiLevelHierarchy#5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5" loCatId="" qsTypeId="urn:microsoft.com/office/officeart/2005/8/quickstyle/simple5#4" qsCatId="simple" csTypeId="urn:microsoft.com/office/officeart/2005/8/colors/accent0_1#4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A062DA-6B7A-FC4F-B1BB-7CC4C74C72CE}">
      <dgm:prSet phldrT="[文本]" custT="1"/>
      <dgm:spPr/>
      <dgm:t>
        <a:bodyPr/>
        <a:lstStyle/>
        <a:p>
          <a:pPr algn="l"/>
          <a:r>
            <a:rPr lang="en-US" altLang="zh-CN" sz="105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gm:t>
    </dgm:pt>
    <dgm:pt modelId="{45267C76-6276-B44A-878A-9D61B556EBD7}" type="parTrans" cxnId="{F5520AE5-50EB-8743-B48A-12307D4CCE80}">
      <dgm:prSet custT="1"/>
      <dgm:spPr/>
      <dgm:t>
        <a:bodyPr/>
        <a:lstStyle/>
        <a:p>
          <a:pPr algn="l"/>
          <a:endParaRPr lang="zh-CN" altLang="en-US" sz="5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650251-37F9-7645-8144-FF91C57FC2AC}" type="sibTrans" cxnId="{F5520AE5-50EB-8743-B48A-12307D4CCE80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3"/>
      <dgm:spPr/>
    </dgm:pt>
    <dgm:pt modelId="{F726EDD3-E670-9B47-8786-4F599884289D}" type="pres">
      <dgm:prSet presAssocID="{A73DCD64-89DF-3E4C-9543-0D417B51464E}" presName="connTx" presStyleLbl="parChTrans1D2" presStyleIdx="0" presStyleCnt="3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3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3"/>
      <dgm:spPr/>
    </dgm:pt>
    <dgm:pt modelId="{7A2CD5A7-70D6-DE44-803D-0740544CB367}" type="pres">
      <dgm:prSet presAssocID="{BDC2CFA9-99C6-8347-9628-F8B57513FB8C}" presName="connTx" presStyleLbl="parChTrans1D2" presStyleIdx="1" presStyleCnt="3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3" custScaleX="115124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  <dgm:pt modelId="{1F2800E8-CF94-FD43-8D0E-7E4B278315B1}" type="pres">
      <dgm:prSet presAssocID="{45267C76-6276-B44A-878A-9D61B556EBD7}" presName="conn2-1" presStyleLbl="parChTrans1D2" presStyleIdx="2" presStyleCnt="3"/>
      <dgm:spPr/>
    </dgm:pt>
    <dgm:pt modelId="{938A9782-2B6B-8141-99DA-6568305E0C38}" type="pres">
      <dgm:prSet presAssocID="{45267C76-6276-B44A-878A-9D61B556EBD7}" presName="connTx" presStyleLbl="parChTrans1D2" presStyleIdx="2" presStyleCnt="3"/>
      <dgm:spPr/>
    </dgm:pt>
    <dgm:pt modelId="{7377E58F-198D-DE48-B3AF-2D2AF67C403D}" type="pres">
      <dgm:prSet presAssocID="{9BA062DA-6B7A-FC4F-B1BB-7CC4C74C72CE}" presName="root2" presStyleCnt="0"/>
      <dgm:spPr/>
    </dgm:pt>
    <dgm:pt modelId="{1C998B4A-F8C8-5D49-862A-38B9C7611407}" type="pres">
      <dgm:prSet presAssocID="{9BA062DA-6B7A-FC4F-B1BB-7CC4C74C72CE}" presName="LevelTwoTextNode" presStyleLbl="node2" presStyleIdx="2" presStyleCnt="3" custScaleX="129592">
        <dgm:presLayoutVars>
          <dgm:chPref val="3"/>
        </dgm:presLayoutVars>
      </dgm:prSet>
      <dgm:spPr/>
    </dgm:pt>
    <dgm:pt modelId="{F9C8551A-E3F5-1A41-9D81-BA411262A93F}" type="pres">
      <dgm:prSet presAssocID="{9BA062DA-6B7A-FC4F-B1BB-7CC4C74C72C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362DF319-4816-4C4D-A30D-04F4EB872785}" type="presOf" srcId="{45267C76-6276-B44A-878A-9D61B556EBD7}" destId="{938A9782-2B6B-8141-99DA-6568305E0C38}" srcOrd="1" destOrd="0" presId="urn:microsoft.com/office/officeart/2008/layout/HorizontalMultiLevelHierarchy#5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8344CA3F-C2ED-7A4A-BF51-01E6F33F2974}" type="presOf" srcId="{45267C76-6276-B44A-878A-9D61B556EBD7}" destId="{1F2800E8-CF94-FD43-8D0E-7E4B278315B1}" srcOrd="0" destOrd="0" presId="urn:microsoft.com/office/officeart/2008/layout/HorizontalMultiLevelHierarchy#5"/>
    <dgm:cxn modelId="{A6040446-3700-5A45-90FE-B0C2C6D68AAD}" type="presOf" srcId="{DD5BF61D-B843-C744-B9A9-3312A1287EF4}" destId="{C852AF5D-E3CA-F844-B775-08DD6E6FB940}" srcOrd="0" destOrd="0" presId="urn:microsoft.com/office/officeart/2008/layout/HorizontalMultiLevelHierarchy#5"/>
    <dgm:cxn modelId="{2237734B-EAC1-6744-892D-F1CD69E61309}" type="presOf" srcId="{2EFE4671-8583-3540-9262-1FC578B666F4}" destId="{3013142F-A3C7-F746-853E-2CA8B540A8DE}" srcOrd="0" destOrd="0" presId="urn:microsoft.com/office/officeart/2008/layout/HorizontalMultiLevelHierarchy#5"/>
    <dgm:cxn modelId="{C902DB5C-E89B-6447-A89D-CD225AE8247A}" type="presOf" srcId="{A73DCD64-89DF-3E4C-9543-0D417B51464E}" destId="{F726EDD3-E670-9B47-8786-4F599884289D}" srcOrd="1" destOrd="0" presId="urn:microsoft.com/office/officeart/2008/layout/HorizontalMultiLevelHierarchy#5"/>
    <dgm:cxn modelId="{6478F26B-8507-874C-93B8-3491316B90E6}" type="presOf" srcId="{A73DCD64-89DF-3E4C-9543-0D417B51464E}" destId="{082A771F-69AF-7C4C-86CB-DF1CD8CB6581}" srcOrd="0" destOrd="0" presId="urn:microsoft.com/office/officeart/2008/layout/HorizontalMultiLevelHierarchy#5"/>
    <dgm:cxn modelId="{CC880D7C-4782-CA45-91D7-027FB9025D14}" type="presOf" srcId="{9BA062DA-6B7A-FC4F-B1BB-7CC4C74C72CE}" destId="{1C998B4A-F8C8-5D49-862A-38B9C7611407}" srcOrd="0" destOrd="0" presId="urn:microsoft.com/office/officeart/2008/layout/HorizontalMultiLevelHierarchy#5"/>
    <dgm:cxn modelId="{8CD53796-AD4B-C947-A98D-04B48203B982}" type="presOf" srcId="{773FD5F0-F007-F148-886B-86E72F86266E}" destId="{D3E2E567-EC04-E743-9B8C-985408EA1058}" srcOrd="0" destOrd="0" presId="urn:microsoft.com/office/officeart/2008/layout/HorizontalMultiLevelHierarchy#5"/>
    <dgm:cxn modelId="{FE47B0C6-BCF9-0B46-BAA7-7D38747F2ED9}" type="presOf" srcId="{BDC2CFA9-99C6-8347-9628-F8B57513FB8C}" destId="{93180932-306E-E545-95F9-2A5635FDC9F1}" srcOrd="0" destOrd="0" presId="urn:microsoft.com/office/officeart/2008/layout/HorizontalMultiLevelHierarchy#5"/>
    <dgm:cxn modelId="{03ADF5DF-71AB-2F46-9C97-710534581F9E}" type="presOf" srcId="{BDC2CFA9-99C6-8347-9628-F8B57513FB8C}" destId="{7A2CD5A7-70D6-DE44-803D-0740544CB367}" srcOrd="1" destOrd="0" presId="urn:microsoft.com/office/officeart/2008/layout/HorizontalMultiLevelHierarchy#5"/>
    <dgm:cxn modelId="{F5520AE5-50EB-8743-B48A-12307D4CCE80}" srcId="{CC08C8E7-D5AB-9C4F-A78B-4A8C57EB2D22}" destId="{9BA062DA-6B7A-FC4F-B1BB-7CC4C74C72CE}" srcOrd="2" destOrd="0" parTransId="{45267C76-6276-B44A-878A-9D61B556EBD7}" sibTransId="{3A650251-37F9-7645-8144-FF91C57FC2AC}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27EE1CFB-C7D0-2B46-B562-BAA4B5BAF67D}" type="presOf" srcId="{CC08C8E7-D5AB-9C4F-A78B-4A8C57EB2D22}" destId="{7111AE39-B455-7C4D-91F4-9E37E3822D07}" srcOrd="0" destOrd="0" presId="urn:microsoft.com/office/officeart/2008/layout/HorizontalMultiLevelHierarchy#5"/>
    <dgm:cxn modelId="{45619D03-E634-3B4C-9398-20E2A53D2A55}" type="presParOf" srcId="{3013142F-A3C7-F746-853E-2CA8B540A8DE}" destId="{B764B132-0961-414E-B6FA-FB0C6C1C6CED}" srcOrd="0" destOrd="0" presId="urn:microsoft.com/office/officeart/2008/layout/HorizontalMultiLevelHierarchy#5"/>
    <dgm:cxn modelId="{E57F2900-C089-B14A-8FC9-99BA8BAECFD7}" type="presParOf" srcId="{B764B132-0961-414E-B6FA-FB0C6C1C6CED}" destId="{7111AE39-B455-7C4D-91F4-9E37E3822D07}" srcOrd="0" destOrd="0" presId="urn:microsoft.com/office/officeart/2008/layout/HorizontalMultiLevelHierarchy#5"/>
    <dgm:cxn modelId="{C52B238A-A03D-1946-ACB5-56DBE990B8B6}" type="presParOf" srcId="{B764B132-0961-414E-B6FA-FB0C6C1C6CED}" destId="{551EC4E6-AE1D-DD43-B7C4-D7EFBEA2E636}" srcOrd="1" destOrd="0" presId="urn:microsoft.com/office/officeart/2008/layout/HorizontalMultiLevelHierarchy#5"/>
    <dgm:cxn modelId="{3007D31F-0180-1947-B5E9-9C045A83DB09}" type="presParOf" srcId="{551EC4E6-AE1D-DD43-B7C4-D7EFBEA2E636}" destId="{082A771F-69AF-7C4C-86CB-DF1CD8CB6581}" srcOrd="0" destOrd="0" presId="urn:microsoft.com/office/officeart/2008/layout/HorizontalMultiLevelHierarchy#5"/>
    <dgm:cxn modelId="{07F1D4CB-234C-3747-AEBE-A095F4832C4F}" type="presParOf" srcId="{082A771F-69AF-7C4C-86CB-DF1CD8CB6581}" destId="{F726EDD3-E670-9B47-8786-4F599884289D}" srcOrd="0" destOrd="0" presId="urn:microsoft.com/office/officeart/2008/layout/HorizontalMultiLevelHierarchy#5"/>
    <dgm:cxn modelId="{25320D80-4644-A148-9ED3-D525C8F803F7}" type="presParOf" srcId="{551EC4E6-AE1D-DD43-B7C4-D7EFBEA2E636}" destId="{7B40AE63-0EA3-0747-BCE5-5F3AB0355BF2}" srcOrd="1" destOrd="0" presId="urn:microsoft.com/office/officeart/2008/layout/HorizontalMultiLevelHierarchy#5"/>
    <dgm:cxn modelId="{C046C409-B00B-E74C-B10A-A20491716221}" type="presParOf" srcId="{7B40AE63-0EA3-0747-BCE5-5F3AB0355BF2}" destId="{C852AF5D-E3CA-F844-B775-08DD6E6FB940}" srcOrd="0" destOrd="0" presId="urn:microsoft.com/office/officeart/2008/layout/HorizontalMultiLevelHierarchy#5"/>
    <dgm:cxn modelId="{548EB10C-0235-1048-A346-4A80CC489027}" type="presParOf" srcId="{7B40AE63-0EA3-0747-BCE5-5F3AB0355BF2}" destId="{30463D07-8E7F-3146-97CE-76CE82648742}" srcOrd="1" destOrd="0" presId="urn:microsoft.com/office/officeart/2008/layout/HorizontalMultiLevelHierarchy#5"/>
    <dgm:cxn modelId="{265E7D84-E999-5D4E-909A-1F010BC893A2}" type="presParOf" srcId="{551EC4E6-AE1D-DD43-B7C4-D7EFBEA2E636}" destId="{93180932-306E-E545-95F9-2A5635FDC9F1}" srcOrd="2" destOrd="0" presId="urn:microsoft.com/office/officeart/2008/layout/HorizontalMultiLevelHierarchy#5"/>
    <dgm:cxn modelId="{3E229CB7-81F6-9A4B-A2CA-458EE310EE11}" type="presParOf" srcId="{93180932-306E-E545-95F9-2A5635FDC9F1}" destId="{7A2CD5A7-70D6-DE44-803D-0740544CB367}" srcOrd="0" destOrd="0" presId="urn:microsoft.com/office/officeart/2008/layout/HorizontalMultiLevelHierarchy#5"/>
    <dgm:cxn modelId="{74999CAB-F975-B045-A8E3-68549058B1B1}" type="presParOf" srcId="{551EC4E6-AE1D-DD43-B7C4-D7EFBEA2E636}" destId="{A0C9905E-6DBF-7645-94A7-C4BCDADC46B9}" srcOrd="3" destOrd="0" presId="urn:microsoft.com/office/officeart/2008/layout/HorizontalMultiLevelHierarchy#5"/>
    <dgm:cxn modelId="{A943359B-D7C9-5745-840C-190207D999FF}" type="presParOf" srcId="{A0C9905E-6DBF-7645-94A7-C4BCDADC46B9}" destId="{D3E2E567-EC04-E743-9B8C-985408EA1058}" srcOrd="0" destOrd="0" presId="urn:microsoft.com/office/officeart/2008/layout/HorizontalMultiLevelHierarchy#5"/>
    <dgm:cxn modelId="{FD917636-6E68-EE41-8C97-ED9E3ABE9351}" type="presParOf" srcId="{A0C9905E-6DBF-7645-94A7-C4BCDADC46B9}" destId="{1488A531-D252-B440-B1DA-4363F37F8970}" srcOrd="1" destOrd="0" presId="urn:microsoft.com/office/officeart/2008/layout/HorizontalMultiLevelHierarchy#5"/>
    <dgm:cxn modelId="{8C8B53B1-FFF1-B544-8433-00B17AB6CF5E}" type="presParOf" srcId="{551EC4E6-AE1D-DD43-B7C4-D7EFBEA2E636}" destId="{1F2800E8-CF94-FD43-8D0E-7E4B278315B1}" srcOrd="4" destOrd="0" presId="urn:microsoft.com/office/officeart/2008/layout/HorizontalMultiLevelHierarchy#5"/>
    <dgm:cxn modelId="{0F366780-AD7E-3443-9FD2-56758269AA9A}" type="presParOf" srcId="{1F2800E8-CF94-FD43-8D0E-7E4B278315B1}" destId="{938A9782-2B6B-8141-99DA-6568305E0C38}" srcOrd="0" destOrd="0" presId="urn:microsoft.com/office/officeart/2008/layout/HorizontalMultiLevelHierarchy#5"/>
    <dgm:cxn modelId="{FDB19FFC-D7D0-5A4C-A0A7-993059E52C6F}" type="presParOf" srcId="{551EC4E6-AE1D-DD43-B7C4-D7EFBEA2E636}" destId="{7377E58F-198D-DE48-B3AF-2D2AF67C403D}" srcOrd="5" destOrd="0" presId="urn:microsoft.com/office/officeart/2008/layout/HorizontalMultiLevelHierarchy#5"/>
    <dgm:cxn modelId="{1AD4D418-D4DB-684C-ACD5-ADFE57170F0F}" type="presParOf" srcId="{7377E58F-198D-DE48-B3AF-2D2AF67C403D}" destId="{1C998B4A-F8C8-5D49-862A-38B9C7611407}" srcOrd="0" destOrd="0" presId="urn:microsoft.com/office/officeart/2008/layout/HorizontalMultiLevelHierarchy#5"/>
    <dgm:cxn modelId="{7195EDD3-EC2C-9543-8FAF-2ED05E0522C9}" type="presParOf" srcId="{7377E58F-198D-DE48-B3AF-2D2AF67C403D}" destId="{F9C8551A-E3F5-1A41-9D81-BA411262A93F}" srcOrd="1" destOrd="0" presId="urn:microsoft.com/office/officeart/2008/layout/HorizontalMultiLevelHierarchy#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58" loCatId="" qsTypeId="urn:microsoft.com/office/officeart/2005/8/quickstyle/simple5#57" qsCatId="simple" csTypeId="urn:microsoft.com/office/officeart/2005/8/colors/accent0_1#57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  <a:ln>
          <a:noFill/>
        </a:ln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545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211FB11-B59C-D348-AEE8-6C9F46714504}" type="presOf" srcId="{773FD5F0-F007-F148-886B-86E72F86266E}" destId="{D3E2E567-EC04-E743-9B8C-985408EA1058}" srcOrd="0" destOrd="0" presId="urn:microsoft.com/office/officeart/2008/layout/HorizontalMultiLevelHierarchy#58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382CCD2B-DF27-564E-8832-5BCB816EE74D}" type="presOf" srcId="{BDC2CFA9-99C6-8347-9628-F8B57513FB8C}" destId="{7A2CD5A7-70D6-DE44-803D-0740544CB367}" srcOrd="1" destOrd="0" presId="urn:microsoft.com/office/officeart/2008/layout/HorizontalMultiLevelHierarchy#58"/>
    <dgm:cxn modelId="{60868138-2D48-9948-B535-63E01518AFF2}" type="presOf" srcId="{BDC2CFA9-99C6-8347-9628-F8B57513FB8C}" destId="{93180932-306E-E545-95F9-2A5635FDC9F1}" srcOrd="0" destOrd="0" presId="urn:microsoft.com/office/officeart/2008/layout/HorizontalMultiLevelHierarchy#58"/>
    <dgm:cxn modelId="{7618E189-7B24-6D4E-AAED-777B0EE4D2D4}" type="presOf" srcId="{DD5BF61D-B843-C744-B9A9-3312A1287EF4}" destId="{C852AF5D-E3CA-F844-B775-08DD6E6FB940}" srcOrd="0" destOrd="0" presId="urn:microsoft.com/office/officeart/2008/layout/HorizontalMultiLevelHierarchy#58"/>
    <dgm:cxn modelId="{81722AB2-C525-214A-82B9-A62B962ECA08}" type="presOf" srcId="{CC08C8E7-D5AB-9C4F-A78B-4A8C57EB2D22}" destId="{7111AE39-B455-7C4D-91F4-9E37E3822D07}" srcOrd="0" destOrd="0" presId="urn:microsoft.com/office/officeart/2008/layout/HorizontalMultiLevelHierarchy#58"/>
    <dgm:cxn modelId="{D2F995E3-FB65-0F4F-9E5A-393A5DF5A6D2}" type="presOf" srcId="{2EFE4671-8583-3540-9262-1FC578B666F4}" destId="{3013142F-A3C7-F746-853E-2CA8B540A8DE}" srcOrd="0" destOrd="0" presId="urn:microsoft.com/office/officeart/2008/layout/HorizontalMultiLevelHierarchy#58"/>
    <dgm:cxn modelId="{CAA5AAEA-2A10-4046-9F00-86ECC8732360}" type="presOf" srcId="{A73DCD64-89DF-3E4C-9543-0D417B51464E}" destId="{F726EDD3-E670-9B47-8786-4F599884289D}" srcOrd="1" destOrd="0" presId="urn:microsoft.com/office/officeart/2008/layout/HorizontalMultiLevelHierarchy#58"/>
    <dgm:cxn modelId="{945714F0-E037-1F45-B3A5-17A46ACAF01B}" type="presOf" srcId="{A73DCD64-89DF-3E4C-9543-0D417B51464E}" destId="{082A771F-69AF-7C4C-86CB-DF1CD8CB6581}" srcOrd="0" destOrd="0" presId="urn:microsoft.com/office/officeart/2008/layout/HorizontalMultiLevelHierarchy#58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211099F0-2B1B-7245-BD99-751B3A3E5BC0}" type="presParOf" srcId="{3013142F-A3C7-F746-853E-2CA8B540A8DE}" destId="{B764B132-0961-414E-B6FA-FB0C6C1C6CED}" srcOrd="0" destOrd="0" presId="urn:microsoft.com/office/officeart/2008/layout/HorizontalMultiLevelHierarchy#58"/>
    <dgm:cxn modelId="{08127760-3E02-7445-8E5C-1DD013FAB523}" type="presParOf" srcId="{B764B132-0961-414E-B6FA-FB0C6C1C6CED}" destId="{7111AE39-B455-7C4D-91F4-9E37E3822D07}" srcOrd="0" destOrd="0" presId="urn:microsoft.com/office/officeart/2008/layout/HorizontalMultiLevelHierarchy#58"/>
    <dgm:cxn modelId="{E167B274-F2DF-D34B-915F-8BAD29E80B0B}" type="presParOf" srcId="{B764B132-0961-414E-B6FA-FB0C6C1C6CED}" destId="{551EC4E6-AE1D-DD43-B7C4-D7EFBEA2E636}" srcOrd="1" destOrd="0" presId="urn:microsoft.com/office/officeart/2008/layout/HorizontalMultiLevelHierarchy#58"/>
    <dgm:cxn modelId="{B438EE8F-E431-024E-B1D0-BFF15E351820}" type="presParOf" srcId="{551EC4E6-AE1D-DD43-B7C4-D7EFBEA2E636}" destId="{082A771F-69AF-7C4C-86CB-DF1CD8CB6581}" srcOrd="0" destOrd="0" presId="urn:microsoft.com/office/officeart/2008/layout/HorizontalMultiLevelHierarchy#58"/>
    <dgm:cxn modelId="{FFB25F8C-EA57-D148-B569-891230768C74}" type="presParOf" srcId="{082A771F-69AF-7C4C-86CB-DF1CD8CB6581}" destId="{F726EDD3-E670-9B47-8786-4F599884289D}" srcOrd="0" destOrd="0" presId="urn:microsoft.com/office/officeart/2008/layout/HorizontalMultiLevelHierarchy#58"/>
    <dgm:cxn modelId="{EBB3DCB3-27F4-B947-A7F5-AF03D3BABDDF}" type="presParOf" srcId="{551EC4E6-AE1D-DD43-B7C4-D7EFBEA2E636}" destId="{7B40AE63-0EA3-0747-BCE5-5F3AB0355BF2}" srcOrd="1" destOrd="0" presId="urn:microsoft.com/office/officeart/2008/layout/HorizontalMultiLevelHierarchy#58"/>
    <dgm:cxn modelId="{5FB1DA63-6448-4243-8F00-A5BA0276BA8F}" type="presParOf" srcId="{7B40AE63-0EA3-0747-BCE5-5F3AB0355BF2}" destId="{C852AF5D-E3CA-F844-B775-08DD6E6FB940}" srcOrd="0" destOrd="0" presId="urn:microsoft.com/office/officeart/2008/layout/HorizontalMultiLevelHierarchy#58"/>
    <dgm:cxn modelId="{27E3398D-66D4-804C-A4B1-F71D11FE2FFF}" type="presParOf" srcId="{7B40AE63-0EA3-0747-BCE5-5F3AB0355BF2}" destId="{30463D07-8E7F-3146-97CE-76CE82648742}" srcOrd="1" destOrd="0" presId="urn:microsoft.com/office/officeart/2008/layout/HorizontalMultiLevelHierarchy#58"/>
    <dgm:cxn modelId="{B90C9593-01C6-5A46-8939-1639B7905754}" type="presParOf" srcId="{551EC4E6-AE1D-DD43-B7C4-D7EFBEA2E636}" destId="{93180932-306E-E545-95F9-2A5635FDC9F1}" srcOrd="2" destOrd="0" presId="urn:microsoft.com/office/officeart/2008/layout/HorizontalMultiLevelHierarchy#58"/>
    <dgm:cxn modelId="{397C8AB3-1305-2248-8F54-11CA1D1ED420}" type="presParOf" srcId="{93180932-306E-E545-95F9-2A5635FDC9F1}" destId="{7A2CD5A7-70D6-DE44-803D-0740544CB367}" srcOrd="0" destOrd="0" presId="urn:microsoft.com/office/officeart/2008/layout/HorizontalMultiLevelHierarchy#58"/>
    <dgm:cxn modelId="{5BC89B56-7A81-E849-AB05-D8096602999D}" type="presParOf" srcId="{551EC4E6-AE1D-DD43-B7C4-D7EFBEA2E636}" destId="{A0C9905E-6DBF-7645-94A7-C4BCDADC46B9}" srcOrd="3" destOrd="0" presId="urn:microsoft.com/office/officeart/2008/layout/HorizontalMultiLevelHierarchy#58"/>
    <dgm:cxn modelId="{D2713924-DBB8-B640-9B64-5C4A58547327}" type="presParOf" srcId="{A0C9905E-6DBF-7645-94A7-C4BCDADC46B9}" destId="{D3E2E567-EC04-E743-9B8C-985408EA1058}" srcOrd="0" destOrd="0" presId="urn:microsoft.com/office/officeart/2008/layout/HorizontalMultiLevelHierarchy#58"/>
    <dgm:cxn modelId="{249F8A12-1946-DD48-9682-1C4E84D22FF9}" type="presParOf" srcId="{A0C9905E-6DBF-7645-94A7-C4BCDADC46B9}" destId="{1488A531-D252-B440-B1DA-4363F37F8970}" srcOrd="1" destOrd="0" presId="urn:microsoft.com/office/officeart/2008/layout/HorizontalMultiLevelHierarchy#5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1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58" loCatId="" qsTypeId="urn:microsoft.com/office/officeart/2005/8/quickstyle/simple5#57" qsCatId="simple" csTypeId="urn:microsoft.com/office/officeart/2005/8/colors/accent0_1#57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  <a:ln>
          <a:noFill/>
        </a:ln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545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211FB11-B59C-D348-AEE8-6C9F46714504}" type="presOf" srcId="{773FD5F0-F007-F148-886B-86E72F86266E}" destId="{D3E2E567-EC04-E743-9B8C-985408EA1058}" srcOrd="0" destOrd="0" presId="urn:microsoft.com/office/officeart/2008/layout/HorizontalMultiLevelHierarchy#58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382CCD2B-DF27-564E-8832-5BCB816EE74D}" type="presOf" srcId="{BDC2CFA9-99C6-8347-9628-F8B57513FB8C}" destId="{7A2CD5A7-70D6-DE44-803D-0740544CB367}" srcOrd="1" destOrd="0" presId="urn:microsoft.com/office/officeart/2008/layout/HorizontalMultiLevelHierarchy#58"/>
    <dgm:cxn modelId="{60868138-2D48-9948-B535-63E01518AFF2}" type="presOf" srcId="{BDC2CFA9-99C6-8347-9628-F8B57513FB8C}" destId="{93180932-306E-E545-95F9-2A5635FDC9F1}" srcOrd="0" destOrd="0" presId="urn:microsoft.com/office/officeart/2008/layout/HorizontalMultiLevelHierarchy#58"/>
    <dgm:cxn modelId="{7618E189-7B24-6D4E-AAED-777B0EE4D2D4}" type="presOf" srcId="{DD5BF61D-B843-C744-B9A9-3312A1287EF4}" destId="{C852AF5D-E3CA-F844-B775-08DD6E6FB940}" srcOrd="0" destOrd="0" presId="urn:microsoft.com/office/officeart/2008/layout/HorizontalMultiLevelHierarchy#58"/>
    <dgm:cxn modelId="{81722AB2-C525-214A-82B9-A62B962ECA08}" type="presOf" srcId="{CC08C8E7-D5AB-9C4F-A78B-4A8C57EB2D22}" destId="{7111AE39-B455-7C4D-91F4-9E37E3822D07}" srcOrd="0" destOrd="0" presId="urn:microsoft.com/office/officeart/2008/layout/HorizontalMultiLevelHierarchy#58"/>
    <dgm:cxn modelId="{D2F995E3-FB65-0F4F-9E5A-393A5DF5A6D2}" type="presOf" srcId="{2EFE4671-8583-3540-9262-1FC578B666F4}" destId="{3013142F-A3C7-F746-853E-2CA8B540A8DE}" srcOrd="0" destOrd="0" presId="urn:microsoft.com/office/officeart/2008/layout/HorizontalMultiLevelHierarchy#58"/>
    <dgm:cxn modelId="{CAA5AAEA-2A10-4046-9F00-86ECC8732360}" type="presOf" srcId="{A73DCD64-89DF-3E4C-9543-0D417B51464E}" destId="{F726EDD3-E670-9B47-8786-4F599884289D}" srcOrd="1" destOrd="0" presId="urn:microsoft.com/office/officeart/2008/layout/HorizontalMultiLevelHierarchy#58"/>
    <dgm:cxn modelId="{945714F0-E037-1F45-B3A5-17A46ACAF01B}" type="presOf" srcId="{A73DCD64-89DF-3E4C-9543-0D417B51464E}" destId="{082A771F-69AF-7C4C-86CB-DF1CD8CB6581}" srcOrd="0" destOrd="0" presId="urn:microsoft.com/office/officeart/2008/layout/HorizontalMultiLevelHierarchy#58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211099F0-2B1B-7245-BD99-751B3A3E5BC0}" type="presParOf" srcId="{3013142F-A3C7-F746-853E-2CA8B540A8DE}" destId="{B764B132-0961-414E-B6FA-FB0C6C1C6CED}" srcOrd="0" destOrd="0" presId="urn:microsoft.com/office/officeart/2008/layout/HorizontalMultiLevelHierarchy#58"/>
    <dgm:cxn modelId="{08127760-3E02-7445-8E5C-1DD013FAB523}" type="presParOf" srcId="{B764B132-0961-414E-B6FA-FB0C6C1C6CED}" destId="{7111AE39-B455-7C4D-91F4-9E37E3822D07}" srcOrd="0" destOrd="0" presId="urn:microsoft.com/office/officeart/2008/layout/HorizontalMultiLevelHierarchy#58"/>
    <dgm:cxn modelId="{E167B274-F2DF-D34B-915F-8BAD29E80B0B}" type="presParOf" srcId="{B764B132-0961-414E-B6FA-FB0C6C1C6CED}" destId="{551EC4E6-AE1D-DD43-B7C4-D7EFBEA2E636}" srcOrd="1" destOrd="0" presId="urn:microsoft.com/office/officeart/2008/layout/HorizontalMultiLevelHierarchy#58"/>
    <dgm:cxn modelId="{B438EE8F-E431-024E-B1D0-BFF15E351820}" type="presParOf" srcId="{551EC4E6-AE1D-DD43-B7C4-D7EFBEA2E636}" destId="{082A771F-69AF-7C4C-86CB-DF1CD8CB6581}" srcOrd="0" destOrd="0" presId="urn:microsoft.com/office/officeart/2008/layout/HorizontalMultiLevelHierarchy#58"/>
    <dgm:cxn modelId="{FFB25F8C-EA57-D148-B569-891230768C74}" type="presParOf" srcId="{082A771F-69AF-7C4C-86CB-DF1CD8CB6581}" destId="{F726EDD3-E670-9B47-8786-4F599884289D}" srcOrd="0" destOrd="0" presId="urn:microsoft.com/office/officeart/2008/layout/HorizontalMultiLevelHierarchy#58"/>
    <dgm:cxn modelId="{EBB3DCB3-27F4-B947-A7F5-AF03D3BABDDF}" type="presParOf" srcId="{551EC4E6-AE1D-DD43-B7C4-D7EFBEA2E636}" destId="{7B40AE63-0EA3-0747-BCE5-5F3AB0355BF2}" srcOrd="1" destOrd="0" presId="urn:microsoft.com/office/officeart/2008/layout/HorizontalMultiLevelHierarchy#58"/>
    <dgm:cxn modelId="{5FB1DA63-6448-4243-8F00-A5BA0276BA8F}" type="presParOf" srcId="{7B40AE63-0EA3-0747-BCE5-5F3AB0355BF2}" destId="{C852AF5D-E3CA-F844-B775-08DD6E6FB940}" srcOrd="0" destOrd="0" presId="urn:microsoft.com/office/officeart/2008/layout/HorizontalMultiLevelHierarchy#58"/>
    <dgm:cxn modelId="{27E3398D-66D4-804C-A4B1-F71D11FE2FFF}" type="presParOf" srcId="{7B40AE63-0EA3-0747-BCE5-5F3AB0355BF2}" destId="{30463D07-8E7F-3146-97CE-76CE82648742}" srcOrd="1" destOrd="0" presId="urn:microsoft.com/office/officeart/2008/layout/HorizontalMultiLevelHierarchy#58"/>
    <dgm:cxn modelId="{B90C9593-01C6-5A46-8939-1639B7905754}" type="presParOf" srcId="{551EC4E6-AE1D-DD43-B7C4-D7EFBEA2E636}" destId="{93180932-306E-E545-95F9-2A5635FDC9F1}" srcOrd="2" destOrd="0" presId="urn:microsoft.com/office/officeart/2008/layout/HorizontalMultiLevelHierarchy#58"/>
    <dgm:cxn modelId="{397C8AB3-1305-2248-8F54-11CA1D1ED420}" type="presParOf" srcId="{93180932-306E-E545-95F9-2A5635FDC9F1}" destId="{7A2CD5A7-70D6-DE44-803D-0740544CB367}" srcOrd="0" destOrd="0" presId="urn:microsoft.com/office/officeart/2008/layout/HorizontalMultiLevelHierarchy#58"/>
    <dgm:cxn modelId="{5BC89B56-7A81-E849-AB05-D8096602999D}" type="presParOf" srcId="{551EC4E6-AE1D-DD43-B7C4-D7EFBEA2E636}" destId="{A0C9905E-6DBF-7645-94A7-C4BCDADC46B9}" srcOrd="3" destOrd="0" presId="urn:microsoft.com/office/officeart/2008/layout/HorizontalMultiLevelHierarchy#58"/>
    <dgm:cxn modelId="{D2713924-DBB8-B640-9B64-5C4A58547327}" type="presParOf" srcId="{A0C9905E-6DBF-7645-94A7-C4BCDADC46B9}" destId="{D3E2E567-EC04-E743-9B8C-985408EA1058}" srcOrd="0" destOrd="0" presId="urn:microsoft.com/office/officeart/2008/layout/HorizontalMultiLevelHierarchy#58"/>
    <dgm:cxn modelId="{249F8A12-1946-DD48-9682-1C4E84D22FF9}" type="presParOf" srcId="{A0C9905E-6DBF-7645-94A7-C4BCDADC46B9}" destId="{1488A531-D252-B440-B1DA-4363F37F8970}" srcOrd="1" destOrd="0" presId="urn:microsoft.com/office/officeart/2008/layout/HorizontalMultiLevelHierarchy#5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2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59" loCatId="" qsTypeId="urn:microsoft.com/office/officeart/2005/8/quickstyle/simple5#58" qsCatId="simple" csTypeId="urn:microsoft.com/office/officeart/2005/8/colors/accent0_1#58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  <a:ln>
          <a:noFill/>
        </a:ln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545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EA62FC0C-023B-9644-A66F-FC167EB433A7}" type="presOf" srcId="{BDC2CFA9-99C6-8347-9628-F8B57513FB8C}" destId="{7A2CD5A7-70D6-DE44-803D-0740544CB367}" srcOrd="1" destOrd="0" presId="urn:microsoft.com/office/officeart/2008/layout/HorizontalMultiLevelHierarchy#59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49B71545-98A1-314F-90A2-E50936B9B73E}" type="presOf" srcId="{CC08C8E7-D5AB-9C4F-A78B-4A8C57EB2D22}" destId="{7111AE39-B455-7C4D-91F4-9E37E3822D07}" srcOrd="0" destOrd="0" presId="urn:microsoft.com/office/officeart/2008/layout/HorizontalMultiLevelHierarchy#59"/>
    <dgm:cxn modelId="{542EC16E-66BD-1140-8BBD-EA2FB13CD2E0}" type="presOf" srcId="{A73DCD64-89DF-3E4C-9543-0D417B51464E}" destId="{F726EDD3-E670-9B47-8786-4F599884289D}" srcOrd="1" destOrd="0" presId="urn:microsoft.com/office/officeart/2008/layout/HorizontalMultiLevelHierarchy#59"/>
    <dgm:cxn modelId="{E107C678-EEA0-B445-96A1-6F2F0E970D61}" type="presOf" srcId="{2EFE4671-8583-3540-9262-1FC578B666F4}" destId="{3013142F-A3C7-F746-853E-2CA8B540A8DE}" srcOrd="0" destOrd="0" presId="urn:microsoft.com/office/officeart/2008/layout/HorizontalMultiLevelHierarchy#59"/>
    <dgm:cxn modelId="{9FAA908F-81C9-F741-AC87-FA6048CB6042}" type="presOf" srcId="{A73DCD64-89DF-3E4C-9543-0D417B51464E}" destId="{082A771F-69AF-7C4C-86CB-DF1CD8CB6581}" srcOrd="0" destOrd="0" presId="urn:microsoft.com/office/officeart/2008/layout/HorizontalMultiLevelHierarchy#59"/>
    <dgm:cxn modelId="{F13BDF96-1828-1E42-96F0-105F7C369510}" type="presOf" srcId="{DD5BF61D-B843-C744-B9A9-3312A1287EF4}" destId="{C852AF5D-E3CA-F844-B775-08DD6E6FB940}" srcOrd="0" destOrd="0" presId="urn:microsoft.com/office/officeart/2008/layout/HorizontalMultiLevelHierarchy#59"/>
    <dgm:cxn modelId="{947673B6-AF88-A241-A98F-C63D10259F69}" type="presOf" srcId="{BDC2CFA9-99C6-8347-9628-F8B57513FB8C}" destId="{93180932-306E-E545-95F9-2A5635FDC9F1}" srcOrd="0" destOrd="0" presId="urn:microsoft.com/office/officeart/2008/layout/HorizontalMultiLevelHierarchy#59"/>
    <dgm:cxn modelId="{915306E6-77C0-7D4E-893C-C5FB02472371}" type="presOf" srcId="{773FD5F0-F007-F148-886B-86E72F86266E}" destId="{D3E2E567-EC04-E743-9B8C-985408EA1058}" srcOrd="0" destOrd="0" presId="urn:microsoft.com/office/officeart/2008/layout/HorizontalMultiLevelHierarchy#59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DA2030A6-F272-454D-811F-7C3F6B9BD5B4}" type="presParOf" srcId="{3013142F-A3C7-F746-853E-2CA8B540A8DE}" destId="{B764B132-0961-414E-B6FA-FB0C6C1C6CED}" srcOrd="0" destOrd="0" presId="urn:microsoft.com/office/officeart/2008/layout/HorizontalMultiLevelHierarchy#59"/>
    <dgm:cxn modelId="{FA767267-1B4C-7746-9B24-C0A551BD72BB}" type="presParOf" srcId="{B764B132-0961-414E-B6FA-FB0C6C1C6CED}" destId="{7111AE39-B455-7C4D-91F4-9E37E3822D07}" srcOrd="0" destOrd="0" presId="urn:microsoft.com/office/officeart/2008/layout/HorizontalMultiLevelHierarchy#59"/>
    <dgm:cxn modelId="{EC34A273-C30A-194D-BFD9-27F32416881F}" type="presParOf" srcId="{B764B132-0961-414E-B6FA-FB0C6C1C6CED}" destId="{551EC4E6-AE1D-DD43-B7C4-D7EFBEA2E636}" srcOrd="1" destOrd="0" presId="urn:microsoft.com/office/officeart/2008/layout/HorizontalMultiLevelHierarchy#59"/>
    <dgm:cxn modelId="{8E925005-A0E7-0B4E-B525-E47BCFA46867}" type="presParOf" srcId="{551EC4E6-AE1D-DD43-B7C4-D7EFBEA2E636}" destId="{082A771F-69AF-7C4C-86CB-DF1CD8CB6581}" srcOrd="0" destOrd="0" presId="urn:microsoft.com/office/officeart/2008/layout/HorizontalMultiLevelHierarchy#59"/>
    <dgm:cxn modelId="{8F420FC7-751B-9A44-964F-A1CF663AFA45}" type="presParOf" srcId="{082A771F-69AF-7C4C-86CB-DF1CD8CB6581}" destId="{F726EDD3-E670-9B47-8786-4F599884289D}" srcOrd="0" destOrd="0" presId="urn:microsoft.com/office/officeart/2008/layout/HorizontalMultiLevelHierarchy#59"/>
    <dgm:cxn modelId="{6D0A1D34-FA6D-524C-8495-40F69DC8FA43}" type="presParOf" srcId="{551EC4E6-AE1D-DD43-B7C4-D7EFBEA2E636}" destId="{7B40AE63-0EA3-0747-BCE5-5F3AB0355BF2}" srcOrd="1" destOrd="0" presId="urn:microsoft.com/office/officeart/2008/layout/HorizontalMultiLevelHierarchy#59"/>
    <dgm:cxn modelId="{9D82BC23-8B2D-D743-A0F2-B96CCC3C59D9}" type="presParOf" srcId="{7B40AE63-0EA3-0747-BCE5-5F3AB0355BF2}" destId="{C852AF5D-E3CA-F844-B775-08DD6E6FB940}" srcOrd="0" destOrd="0" presId="urn:microsoft.com/office/officeart/2008/layout/HorizontalMultiLevelHierarchy#59"/>
    <dgm:cxn modelId="{FE22867A-945A-7B4F-84A1-3E7A004D9C4D}" type="presParOf" srcId="{7B40AE63-0EA3-0747-BCE5-5F3AB0355BF2}" destId="{30463D07-8E7F-3146-97CE-76CE82648742}" srcOrd="1" destOrd="0" presId="urn:microsoft.com/office/officeart/2008/layout/HorizontalMultiLevelHierarchy#59"/>
    <dgm:cxn modelId="{FA8B9395-FEB4-AD49-ABAB-D398B7AC8888}" type="presParOf" srcId="{551EC4E6-AE1D-DD43-B7C4-D7EFBEA2E636}" destId="{93180932-306E-E545-95F9-2A5635FDC9F1}" srcOrd="2" destOrd="0" presId="urn:microsoft.com/office/officeart/2008/layout/HorizontalMultiLevelHierarchy#59"/>
    <dgm:cxn modelId="{AD3C9F13-C2FA-6C4A-9ECA-AA3C5809A57D}" type="presParOf" srcId="{93180932-306E-E545-95F9-2A5635FDC9F1}" destId="{7A2CD5A7-70D6-DE44-803D-0740544CB367}" srcOrd="0" destOrd="0" presId="urn:microsoft.com/office/officeart/2008/layout/HorizontalMultiLevelHierarchy#59"/>
    <dgm:cxn modelId="{ADC4D2B8-69D8-C04C-A494-C37D655E7983}" type="presParOf" srcId="{551EC4E6-AE1D-DD43-B7C4-D7EFBEA2E636}" destId="{A0C9905E-6DBF-7645-94A7-C4BCDADC46B9}" srcOrd="3" destOrd="0" presId="urn:microsoft.com/office/officeart/2008/layout/HorizontalMultiLevelHierarchy#59"/>
    <dgm:cxn modelId="{6D2351B1-8DAC-1A48-9BCF-03B61D1567BF}" type="presParOf" srcId="{A0C9905E-6DBF-7645-94A7-C4BCDADC46B9}" destId="{D3E2E567-EC04-E743-9B8C-985408EA1058}" srcOrd="0" destOrd="0" presId="urn:microsoft.com/office/officeart/2008/layout/HorizontalMultiLevelHierarchy#59"/>
    <dgm:cxn modelId="{F1A5D1B8-BAAE-E34D-9EF8-9D31526C2391}" type="presParOf" srcId="{A0C9905E-6DBF-7645-94A7-C4BCDADC46B9}" destId="{1488A531-D252-B440-B1DA-4363F37F8970}" srcOrd="1" destOrd="0" presId="urn:microsoft.com/office/officeart/2008/layout/HorizontalMultiLevelHierarchy#5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3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59" loCatId="" qsTypeId="urn:microsoft.com/office/officeart/2005/8/quickstyle/simple5#58" qsCatId="simple" csTypeId="urn:microsoft.com/office/officeart/2005/8/colors/accent0_1#58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  <a:ln>
          <a:noFill/>
        </a:ln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545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A9E2D109-9B6D-E34B-B598-EF2F5FE9F97F}" type="presOf" srcId="{BDC2CFA9-99C6-8347-9628-F8B57513FB8C}" destId="{7A2CD5A7-70D6-DE44-803D-0740544CB367}" srcOrd="1" destOrd="0" presId="urn:microsoft.com/office/officeart/2008/layout/HorizontalMultiLevelHierarchy#59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7CEEF240-3381-9E43-8501-D07696F3EDBD}" type="presOf" srcId="{BDC2CFA9-99C6-8347-9628-F8B57513FB8C}" destId="{93180932-306E-E545-95F9-2A5635FDC9F1}" srcOrd="0" destOrd="0" presId="urn:microsoft.com/office/officeart/2008/layout/HorizontalMultiLevelHierarchy#59"/>
    <dgm:cxn modelId="{2AF84954-5331-A24F-AEAD-12E7A97917F5}" type="presOf" srcId="{773FD5F0-F007-F148-886B-86E72F86266E}" destId="{D3E2E567-EC04-E743-9B8C-985408EA1058}" srcOrd="0" destOrd="0" presId="urn:microsoft.com/office/officeart/2008/layout/HorizontalMultiLevelHierarchy#59"/>
    <dgm:cxn modelId="{2BFF6D5B-2DC5-E846-98FD-1580ED3AAF71}" type="presOf" srcId="{2EFE4671-8583-3540-9262-1FC578B666F4}" destId="{3013142F-A3C7-F746-853E-2CA8B540A8DE}" srcOrd="0" destOrd="0" presId="urn:microsoft.com/office/officeart/2008/layout/HorizontalMultiLevelHierarchy#59"/>
    <dgm:cxn modelId="{D29D2CC6-D79D-4C4A-8A0C-B58310B6982A}" type="presOf" srcId="{A73DCD64-89DF-3E4C-9543-0D417B51464E}" destId="{F726EDD3-E670-9B47-8786-4F599884289D}" srcOrd="1" destOrd="0" presId="urn:microsoft.com/office/officeart/2008/layout/HorizontalMultiLevelHierarchy#59"/>
    <dgm:cxn modelId="{AAC5E3C9-1E88-D146-BACF-9213AF185442}" type="presOf" srcId="{A73DCD64-89DF-3E4C-9543-0D417B51464E}" destId="{082A771F-69AF-7C4C-86CB-DF1CD8CB6581}" srcOrd="0" destOrd="0" presId="urn:microsoft.com/office/officeart/2008/layout/HorizontalMultiLevelHierarchy#59"/>
    <dgm:cxn modelId="{2A4746D6-85D3-D94C-8CBE-F98A31A7D00B}" type="presOf" srcId="{CC08C8E7-D5AB-9C4F-A78B-4A8C57EB2D22}" destId="{7111AE39-B455-7C4D-91F4-9E37E3822D07}" srcOrd="0" destOrd="0" presId="urn:microsoft.com/office/officeart/2008/layout/HorizontalMultiLevelHierarchy#59"/>
    <dgm:cxn modelId="{9B2370E7-D01F-644C-B0D4-41F0859701AE}" type="presOf" srcId="{DD5BF61D-B843-C744-B9A9-3312A1287EF4}" destId="{C852AF5D-E3CA-F844-B775-08DD6E6FB940}" srcOrd="0" destOrd="0" presId="urn:microsoft.com/office/officeart/2008/layout/HorizontalMultiLevelHierarchy#59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983B0F13-2CA1-D946-A116-8C0979C26D4F}" type="presParOf" srcId="{3013142F-A3C7-F746-853E-2CA8B540A8DE}" destId="{B764B132-0961-414E-B6FA-FB0C6C1C6CED}" srcOrd="0" destOrd="0" presId="urn:microsoft.com/office/officeart/2008/layout/HorizontalMultiLevelHierarchy#59"/>
    <dgm:cxn modelId="{9540F4E1-AA8C-BD44-87CF-F22568BCE389}" type="presParOf" srcId="{B764B132-0961-414E-B6FA-FB0C6C1C6CED}" destId="{7111AE39-B455-7C4D-91F4-9E37E3822D07}" srcOrd="0" destOrd="0" presId="urn:microsoft.com/office/officeart/2008/layout/HorizontalMultiLevelHierarchy#59"/>
    <dgm:cxn modelId="{A1C72E67-0FEE-3546-8586-3891DF32C7CF}" type="presParOf" srcId="{B764B132-0961-414E-B6FA-FB0C6C1C6CED}" destId="{551EC4E6-AE1D-DD43-B7C4-D7EFBEA2E636}" srcOrd="1" destOrd="0" presId="urn:microsoft.com/office/officeart/2008/layout/HorizontalMultiLevelHierarchy#59"/>
    <dgm:cxn modelId="{AF8D5FD2-CC1A-3D42-A437-6357EE9B99C3}" type="presParOf" srcId="{551EC4E6-AE1D-DD43-B7C4-D7EFBEA2E636}" destId="{082A771F-69AF-7C4C-86CB-DF1CD8CB6581}" srcOrd="0" destOrd="0" presId="urn:microsoft.com/office/officeart/2008/layout/HorizontalMultiLevelHierarchy#59"/>
    <dgm:cxn modelId="{E7F18FBE-D203-A14D-A1F2-91315E0B0184}" type="presParOf" srcId="{082A771F-69AF-7C4C-86CB-DF1CD8CB6581}" destId="{F726EDD3-E670-9B47-8786-4F599884289D}" srcOrd="0" destOrd="0" presId="urn:microsoft.com/office/officeart/2008/layout/HorizontalMultiLevelHierarchy#59"/>
    <dgm:cxn modelId="{72ADB725-F80B-7549-A4DE-B90B6397B9E9}" type="presParOf" srcId="{551EC4E6-AE1D-DD43-B7C4-D7EFBEA2E636}" destId="{7B40AE63-0EA3-0747-BCE5-5F3AB0355BF2}" srcOrd="1" destOrd="0" presId="urn:microsoft.com/office/officeart/2008/layout/HorizontalMultiLevelHierarchy#59"/>
    <dgm:cxn modelId="{F1B97597-5764-584B-9836-E627F7DC896D}" type="presParOf" srcId="{7B40AE63-0EA3-0747-BCE5-5F3AB0355BF2}" destId="{C852AF5D-E3CA-F844-B775-08DD6E6FB940}" srcOrd="0" destOrd="0" presId="urn:microsoft.com/office/officeart/2008/layout/HorizontalMultiLevelHierarchy#59"/>
    <dgm:cxn modelId="{91D56EFC-2E8F-AA4A-91A2-2F19CB81D187}" type="presParOf" srcId="{7B40AE63-0EA3-0747-BCE5-5F3AB0355BF2}" destId="{30463D07-8E7F-3146-97CE-76CE82648742}" srcOrd="1" destOrd="0" presId="urn:microsoft.com/office/officeart/2008/layout/HorizontalMultiLevelHierarchy#59"/>
    <dgm:cxn modelId="{E87C4F7D-3018-294F-BAD4-1159B4CDE7E4}" type="presParOf" srcId="{551EC4E6-AE1D-DD43-B7C4-D7EFBEA2E636}" destId="{93180932-306E-E545-95F9-2A5635FDC9F1}" srcOrd="2" destOrd="0" presId="urn:microsoft.com/office/officeart/2008/layout/HorizontalMultiLevelHierarchy#59"/>
    <dgm:cxn modelId="{781FBF49-F4E4-9B48-B45F-669B62FCC490}" type="presParOf" srcId="{93180932-306E-E545-95F9-2A5635FDC9F1}" destId="{7A2CD5A7-70D6-DE44-803D-0740544CB367}" srcOrd="0" destOrd="0" presId="urn:microsoft.com/office/officeart/2008/layout/HorizontalMultiLevelHierarchy#59"/>
    <dgm:cxn modelId="{2A6203B2-3F9A-2A4E-94FE-4B980C4D43F7}" type="presParOf" srcId="{551EC4E6-AE1D-DD43-B7C4-D7EFBEA2E636}" destId="{A0C9905E-6DBF-7645-94A7-C4BCDADC46B9}" srcOrd="3" destOrd="0" presId="urn:microsoft.com/office/officeart/2008/layout/HorizontalMultiLevelHierarchy#59"/>
    <dgm:cxn modelId="{4EE6D16D-B9D2-B847-A008-F52858E58A63}" type="presParOf" srcId="{A0C9905E-6DBF-7645-94A7-C4BCDADC46B9}" destId="{D3E2E567-EC04-E743-9B8C-985408EA1058}" srcOrd="0" destOrd="0" presId="urn:microsoft.com/office/officeart/2008/layout/HorizontalMultiLevelHierarchy#59"/>
    <dgm:cxn modelId="{2C1587CA-1D05-394D-8FDC-7D6134A9E84C}" type="presParOf" srcId="{A0C9905E-6DBF-7645-94A7-C4BCDADC46B9}" destId="{1488A531-D252-B440-B1DA-4363F37F8970}" srcOrd="1" destOrd="0" presId="urn:microsoft.com/office/officeart/2008/layout/HorizontalMultiLevelHierarchy#5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4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59" loCatId="" qsTypeId="urn:microsoft.com/office/officeart/2005/8/quickstyle/simple5#58" qsCatId="simple" csTypeId="urn:microsoft.com/office/officeart/2005/8/colors/accent0_1#58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  <a:ln>
          <a:noFill/>
        </a:ln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545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A9E2D109-9B6D-E34B-B598-EF2F5FE9F97F}" type="presOf" srcId="{BDC2CFA9-99C6-8347-9628-F8B57513FB8C}" destId="{7A2CD5A7-70D6-DE44-803D-0740544CB367}" srcOrd="1" destOrd="0" presId="urn:microsoft.com/office/officeart/2008/layout/HorizontalMultiLevelHierarchy#59"/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7CEEF240-3381-9E43-8501-D07696F3EDBD}" type="presOf" srcId="{BDC2CFA9-99C6-8347-9628-F8B57513FB8C}" destId="{93180932-306E-E545-95F9-2A5635FDC9F1}" srcOrd="0" destOrd="0" presId="urn:microsoft.com/office/officeart/2008/layout/HorizontalMultiLevelHierarchy#59"/>
    <dgm:cxn modelId="{2AF84954-5331-A24F-AEAD-12E7A97917F5}" type="presOf" srcId="{773FD5F0-F007-F148-886B-86E72F86266E}" destId="{D3E2E567-EC04-E743-9B8C-985408EA1058}" srcOrd="0" destOrd="0" presId="urn:microsoft.com/office/officeart/2008/layout/HorizontalMultiLevelHierarchy#59"/>
    <dgm:cxn modelId="{2BFF6D5B-2DC5-E846-98FD-1580ED3AAF71}" type="presOf" srcId="{2EFE4671-8583-3540-9262-1FC578B666F4}" destId="{3013142F-A3C7-F746-853E-2CA8B540A8DE}" srcOrd="0" destOrd="0" presId="urn:microsoft.com/office/officeart/2008/layout/HorizontalMultiLevelHierarchy#59"/>
    <dgm:cxn modelId="{D29D2CC6-D79D-4C4A-8A0C-B58310B6982A}" type="presOf" srcId="{A73DCD64-89DF-3E4C-9543-0D417B51464E}" destId="{F726EDD3-E670-9B47-8786-4F599884289D}" srcOrd="1" destOrd="0" presId="urn:microsoft.com/office/officeart/2008/layout/HorizontalMultiLevelHierarchy#59"/>
    <dgm:cxn modelId="{AAC5E3C9-1E88-D146-BACF-9213AF185442}" type="presOf" srcId="{A73DCD64-89DF-3E4C-9543-0D417B51464E}" destId="{082A771F-69AF-7C4C-86CB-DF1CD8CB6581}" srcOrd="0" destOrd="0" presId="urn:microsoft.com/office/officeart/2008/layout/HorizontalMultiLevelHierarchy#59"/>
    <dgm:cxn modelId="{2A4746D6-85D3-D94C-8CBE-F98A31A7D00B}" type="presOf" srcId="{CC08C8E7-D5AB-9C4F-A78B-4A8C57EB2D22}" destId="{7111AE39-B455-7C4D-91F4-9E37E3822D07}" srcOrd="0" destOrd="0" presId="urn:microsoft.com/office/officeart/2008/layout/HorizontalMultiLevelHierarchy#59"/>
    <dgm:cxn modelId="{9B2370E7-D01F-644C-B0D4-41F0859701AE}" type="presOf" srcId="{DD5BF61D-B843-C744-B9A9-3312A1287EF4}" destId="{C852AF5D-E3CA-F844-B775-08DD6E6FB940}" srcOrd="0" destOrd="0" presId="urn:microsoft.com/office/officeart/2008/layout/HorizontalMultiLevelHierarchy#59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983B0F13-2CA1-D946-A116-8C0979C26D4F}" type="presParOf" srcId="{3013142F-A3C7-F746-853E-2CA8B540A8DE}" destId="{B764B132-0961-414E-B6FA-FB0C6C1C6CED}" srcOrd="0" destOrd="0" presId="urn:microsoft.com/office/officeart/2008/layout/HorizontalMultiLevelHierarchy#59"/>
    <dgm:cxn modelId="{9540F4E1-AA8C-BD44-87CF-F22568BCE389}" type="presParOf" srcId="{B764B132-0961-414E-B6FA-FB0C6C1C6CED}" destId="{7111AE39-B455-7C4D-91F4-9E37E3822D07}" srcOrd="0" destOrd="0" presId="urn:microsoft.com/office/officeart/2008/layout/HorizontalMultiLevelHierarchy#59"/>
    <dgm:cxn modelId="{A1C72E67-0FEE-3546-8586-3891DF32C7CF}" type="presParOf" srcId="{B764B132-0961-414E-B6FA-FB0C6C1C6CED}" destId="{551EC4E6-AE1D-DD43-B7C4-D7EFBEA2E636}" srcOrd="1" destOrd="0" presId="urn:microsoft.com/office/officeart/2008/layout/HorizontalMultiLevelHierarchy#59"/>
    <dgm:cxn modelId="{AF8D5FD2-CC1A-3D42-A437-6357EE9B99C3}" type="presParOf" srcId="{551EC4E6-AE1D-DD43-B7C4-D7EFBEA2E636}" destId="{082A771F-69AF-7C4C-86CB-DF1CD8CB6581}" srcOrd="0" destOrd="0" presId="urn:microsoft.com/office/officeart/2008/layout/HorizontalMultiLevelHierarchy#59"/>
    <dgm:cxn modelId="{E7F18FBE-D203-A14D-A1F2-91315E0B0184}" type="presParOf" srcId="{082A771F-69AF-7C4C-86CB-DF1CD8CB6581}" destId="{F726EDD3-E670-9B47-8786-4F599884289D}" srcOrd="0" destOrd="0" presId="urn:microsoft.com/office/officeart/2008/layout/HorizontalMultiLevelHierarchy#59"/>
    <dgm:cxn modelId="{72ADB725-F80B-7549-A4DE-B90B6397B9E9}" type="presParOf" srcId="{551EC4E6-AE1D-DD43-B7C4-D7EFBEA2E636}" destId="{7B40AE63-0EA3-0747-BCE5-5F3AB0355BF2}" srcOrd="1" destOrd="0" presId="urn:microsoft.com/office/officeart/2008/layout/HorizontalMultiLevelHierarchy#59"/>
    <dgm:cxn modelId="{F1B97597-5764-584B-9836-E627F7DC896D}" type="presParOf" srcId="{7B40AE63-0EA3-0747-BCE5-5F3AB0355BF2}" destId="{C852AF5D-E3CA-F844-B775-08DD6E6FB940}" srcOrd="0" destOrd="0" presId="urn:microsoft.com/office/officeart/2008/layout/HorizontalMultiLevelHierarchy#59"/>
    <dgm:cxn modelId="{91D56EFC-2E8F-AA4A-91A2-2F19CB81D187}" type="presParOf" srcId="{7B40AE63-0EA3-0747-BCE5-5F3AB0355BF2}" destId="{30463D07-8E7F-3146-97CE-76CE82648742}" srcOrd="1" destOrd="0" presId="urn:microsoft.com/office/officeart/2008/layout/HorizontalMultiLevelHierarchy#59"/>
    <dgm:cxn modelId="{E87C4F7D-3018-294F-BAD4-1159B4CDE7E4}" type="presParOf" srcId="{551EC4E6-AE1D-DD43-B7C4-D7EFBEA2E636}" destId="{93180932-306E-E545-95F9-2A5635FDC9F1}" srcOrd="2" destOrd="0" presId="urn:microsoft.com/office/officeart/2008/layout/HorizontalMultiLevelHierarchy#59"/>
    <dgm:cxn modelId="{781FBF49-F4E4-9B48-B45F-669B62FCC490}" type="presParOf" srcId="{93180932-306E-E545-95F9-2A5635FDC9F1}" destId="{7A2CD5A7-70D6-DE44-803D-0740544CB367}" srcOrd="0" destOrd="0" presId="urn:microsoft.com/office/officeart/2008/layout/HorizontalMultiLevelHierarchy#59"/>
    <dgm:cxn modelId="{2A6203B2-3F9A-2A4E-94FE-4B980C4D43F7}" type="presParOf" srcId="{551EC4E6-AE1D-DD43-B7C4-D7EFBEA2E636}" destId="{A0C9905E-6DBF-7645-94A7-C4BCDADC46B9}" srcOrd="3" destOrd="0" presId="urn:microsoft.com/office/officeart/2008/layout/HorizontalMultiLevelHierarchy#59"/>
    <dgm:cxn modelId="{4EE6D16D-B9D2-B847-A008-F52858E58A63}" type="presParOf" srcId="{A0C9905E-6DBF-7645-94A7-C4BCDADC46B9}" destId="{D3E2E567-EC04-E743-9B8C-985408EA1058}" srcOrd="0" destOrd="0" presId="urn:microsoft.com/office/officeart/2008/layout/HorizontalMultiLevelHierarchy#59"/>
    <dgm:cxn modelId="{2C1587CA-1D05-394D-8FDC-7D6134A9E84C}" type="presParOf" srcId="{A0C9905E-6DBF-7645-94A7-C4BCDADC46B9}" destId="{1488A531-D252-B440-B1DA-4363F37F8970}" srcOrd="1" destOrd="0" presId="urn:microsoft.com/office/officeart/2008/layout/HorizontalMultiLevelHierarchy#5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5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60" loCatId="" qsTypeId="urn:microsoft.com/office/officeart/2005/8/quickstyle/simple5#59" qsCatId="simple" csTypeId="urn:microsoft.com/office/officeart/2005/8/colors/accent0_1#59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  <a:ln>
          <a:noFill/>
        </a:ln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545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6A509C1D-CFCF-3943-AB14-E807D054B3E9}" type="presOf" srcId="{BDC2CFA9-99C6-8347-9628-F8B57513FB8C}" destId="{7A2CD5A7-70D6-DE44-803D-0740544CB367}" srcOrd="1" destOrd="0" presId="urn:microsoft.com/office/officeart/2008/layout/HorizontalMultiLevelHierarchy#60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DCE8EF76-8B49-0E49-A112-5D1607017B4E}" type="presOf" srcId="{A73DCD64-89DF-3E4C-9543-0D417B51464E}" destId="{082A771F-69AF-7C4C-86CB-DF1CD8CB6581}" srcOrd="0" destOrd="0" presId="urn:microsoft.com/office/officeart/2008/layout/HorizontalMultiLevelHierarchy#60"/>
    <dgm:cxn modelId="{80BAF18D-DE40-744A-A76C-172551D0307F}" type="presOf" srcId="{DD5BF61D-B843-C744-B9A9-3312A1287EF4}" destId="{C852AF5D-E3CA-F844-B775-08DD6E6FB940}" srcOrd="0" destOrd="0" presId="urn:microsoft.com/office/officeart/2008/layout/HorizontalMultiLevelHierarchy#60"/>
    <dgm:cxn modelId="{B493A6D4-3BB0-764C-8EBF-5B704983E020}" type="presOf" srcId="{2EFE4671-8583-3540-9262-1FC578B666F4}" destId="{3013142F-A3C7-F746-853E-2CA8B540A8DE}" srcOrd="0" destOrd="0" presId="urn:microsoft.com/office/officeart/2008/layout/HorizontalMultiLevelHierarchy#60"/>
    <dgm:cxn modelId="{5B4C81D8-3B21-A447-A340-94B6FC01F960}" type="presOf" srcId="{773FD5F0-F007-F148-886B-86E72F86266E}" destId="{D3E2E567-EC04-E743-9B8C-985408EA1058}" srcOrd="0" destOrd="0" presId="urn:microsoft.com/office/officeart/2008/layout/HorizontalMultiLevelHierarchy#60"/>
    <dgm:cxn modelId="{462950E4-D14B-A740-B3D3-D7FBD352C84F}" type="presOf" srcId="{BDC2CFA9-99C6-8347-9628-F8B57513FB8C}" destId="{93180932-306E-E545-95F9-2A5635FDC9F1}" srcOrd="0" destOrd="0" presId="urn:microsoft.com/office/officeart/2008/layout/HorizontalMultiLevelHierarchy#60"/>
    <dgm:cxn modelId="{175C08E7-5326-B547-B114-4DF38FE1A5DD}" type="presOf" srcId="{A73DCD64-89DF-3E4C-9543-0D417B51464E}" destId="{F726EDD3-E670-9B47-8786-4F599884289D}" srcOrd="1" destOrd="0" presId="urn:microsoft.com/office/officeart/2008/layout/HorizontalMultiLevelHierarchy#60"/>
    <dgm:cxn modelId="{0C37A3E7-8833-C04A-92C6-8A154B688A72}" type="presOf" srcId="{CC08C8E7-D5AB-9C4F-A78B-4A8C57EB2D22}" destId="{7111AE39-B455-7C4D-91F4-9E37E3822D07}" srcOrd="0" destOrd="0" presId="urn:microsoft.com/office/officeart/2008/layout/HorizontalMultiLevelHierarchy#60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C4EA15A8-BEC9-E84D-BE82-D0CE7C65E03D}" type="presParOf" srcId="{3013142F-A3C7-F746-853E-2CA8B540A8DE}" destId="{B764B132-0961-414E-B6FA-FB0C6C1C6CED}" srcOrd="0" destOrd="0" presId="urn:microsoft.com/office/officeart/2008/layout/HorizontalMultiLevelHierarchy#60"/>
    <dgm:cxn modelId="{563CCF20-BF2F-6D4B-9083-7D29B8AAEF76}" type="presParOf" srcId="{B764B132-0961-414E-B6FA-FB0C6C1C6CED}" destId="{7111AE39-B455-7C4D-91F4-9E37E3822D07}" srcOrd="0" destOrd="0" presId="urn:microsoft.com/office/officeart/2008/layout/HorizontalMultiLevelHierarchy#60"/>
    <dgm:cxn modelId="{5F4085B2-DCC2-B24C-90C2-11370C7A3C86}" type="presParOf" srcId="{B764B132-0961-414E-B6FA-FB0C6C1C6CED}" destId="{551EC4E6-AE1D-DD43-B7C4-D7EFBEA2E636}" srcOrd="1" destOrd="0" presId="urn:microsoft.com/office/officeart/2008/layout/HorizontalMultiLevelHierarchy#60"/>
    <dgm:cxn modelId="{9547A975-2398-2B4D-A476-F86D6E2E2CFB}" type="presParOf" srcId="{551EC4E6-AE1D-DD43-B7C4-D7EFBEA2E636}" destId="{082A771F-69AF-7C4C-86CB-DF1CD8CB6581}" srcOrd="0" destOrd="0" presId="urn:microsoft.com/office/officeart/2008/layout/HorizontalMultiLevelHierarchy#60"/>
    <dgm:cxn modelId="{039E74C6-B2E4-B140-853B-4E740A395C46}" type="presParOf" srcId="{082A771F-69AF-7C4C-86CB-DF1CD8CB6581}" destId="{F726EDD3-E670-9B47-8786-4F599884289D}" srcOrd="0" destOrd="0" presId="urn:microsoft.com/office/officeart/2008/layout/HorizontalMultiLevelHierarchy#60"/>
    <dgm:cxn modelId="{F8F59578-9585-3E42-A546-B97CD87469C2}" type="presParOf" srcId="{551EC4E6-AE1D-DD43-B7C4-D7EFBEA2E636}" destId="{7B40AE63-0EA3-0747-BCE5-5F3AB0355BF2}" srcOrd="1" destOrd="0" presId="urn:microsoft.com/office/officeart/2008/layout/HorizontalMultiLevelHierarchy#60"/>
    <dgm:cxn modelId="{7BACF62C-94A0-F644-8E97-BD923C86CB9A}" type="presParOf" srcId="{7B40AE63-0EA3-0747-BCE5-5F3AB0355BF2}" destId="{C852AF5D-E3CA-F844-B775-08DD6E6FB940}" srcOrd="0" destOrd="0" presId="urn:microsoft.com/office/officeart/2008/layout/HorizontalMultiLevelHierarchy#60"/>
    <dgm:cxn modelId="{59F10FE5-D379-C249-8A6F-BC6A2B06830E}" type="presParOf" srcId="{7B40AE63-0EA3-0747-BCE5-5F3AB0355BF2}" destId="{30463D07-8E7F-3146-97CE-76CE82648742}" srcOrd="1" destOrd="0" presId="urn:microsoft.com/office/officeart/2008/layout/HorizontalMultiLevelHierarchy#60"/>
    <dgm:cxn modelId="{718C10FE-4E08-7040-867D-D5236DB4577C}" type="presParOf" srcId="{551EC4E6-AE1D-DD43-B7C4-D7EFBEA2E636}" destId="{93180932-306E-E545-95F9-2A5635FDC9F1}" srcOrd="2" destOrd="0" presId="urn:microsoft.com/office/officeart/2008/layout/HorizontalMultiLevelHierarchy#60"/>
    <dgm:cxn modelId="{A65BED06-B32C-DF4D-9ED3-B125A3130569}" type="presParOf" srcId="{93180932-306E-E545-95F9-2A5635FDC9F1}" destId="{7A2CD5A7-70D6-DE44-803D-0740544CB367}" srcOrd="0" destOrd="0" presId="urn:microsoft.com/office/officeart/2008/layout/HorizontalMultiLevelHierarchy#60"/>
    <dgm:cxn modelId="{19CD1386-66C3-1F41-A1DB-39F14A93FBB4}" type="presParOf" srcId="{551EC4E6-AE1D-DD43-B7C4-D7EFBEA2E636}" destId="{A0C9905E-6DBF-7645-94A7-C4BCDADC46B9}" srcOrd="3" destOrd="0" presId="urn:microsoft.com/office/officeart/2008/layout/HorizontalMultiLevelHierarchy#60"/>
    <dgm:cxn modelId="{451CFC3A-F358-2545-AAE2-7BFE146B32D1}" type="presParOf" srcId="{A0C9905E-6DBF-7645-94A7-C4BCDADC46B9}" destId="{D3E2E567-EC04-E743-9B8C-985408EA1058}" srcOrd="0" destOrd="0" presId="urn:microsoft.com/office/officeart/2008/layout/HorizontalMultiLevelHierarchy#60"/>
    <dgm:cxn modelId="{A3417CD1-5633-BE4F-9A67-C7AC85523030}" type="presParOf" srcId="{A0C9905E-6DBF-7645-94A7-C4BCDADC46B9}" destId="{1488A531-D252-B440-B1DA-4363F37F8970}" srcOrd="1" destOrd="0" presId="urn:microsoft.com/office/officeart/2008/layout/HorizontalMultiLevelHierarchy#6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6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60" loCatId="" qsTypeId="urn:microsoft.com/office/officeart/2005/8/quickstyle/simple5#59" qsCatId="simple" csTypeId="urn:microsoft.com/office/officeart/2005/8/colors/accent0_1#59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  <a:ln>
          <a:noFill/>
        </a:ln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545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6A509C1D-CFCF-3943-AB14-E807D054B3E9}" type="presOf" srcId="{BDC2CFA9-99C6-8347-9628-F8B57513FB8C}" destId="{7A2CD5A7-70D6-DE44-803D-0740544CB367}" srcOrd="1" destOrd="0" presId="urn:microsoft.com/office/officeart/2008/layout/HorizontalMultiLevelHierarchy#60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DCE8EF76-8B49-0E49-A112-5D1607017B4E}" type="presOf" srcId="{A73DCD64-89DF-3E4C-9543-0D417B51464E}" destId="{082A771F-69AF-7C4C-86CB-DF1CD8CB6581}" srcOrd="0" destOrd="0" presId="urn:microsoft.com/office/officeart/2008/layout/HorizontalMultiLevelHierarchy#60"/>
    <dgm:cxn modelId="{80BAF18D-DE40-744A-A76C-172551D0307F}" type="presOf" srcId="{DD5BF61D-B843-C744-B9A9-3312A1287EF4}" destId="{C852AF5D-E3CA-F844-B775-08DD6E6FB940}" srcOrd="0" destOrd="0" presId="urn:microsoft.com/office/officeart/2008/layout/HorizontalMultiLevelHierarchy#60"/>
    <dgm:cxn modelId="{B493A6D4-3BB0-764C-8EBF-5B704983E020}" type="presOf" srcId="{2EFE4671-8583-3540-9262-1FC578B666F4}" destId="{3013142F-A3C7-F746-853E-2CA8B540A8DE}" srcOrd="0" destOrd="0" presId="urn:microsoft.com/office/officeart/2008/layout/HorizontalMultiLevelHierarchy#60"/>
    <dgm:cxn modelId="{5B4C81D8-3B21-A447-A340-94B6FC01F960}" type="presOf" srcId="{773FD5F0-F007-F148-886B-86E72F86266E}" destId="{D3E2E567-EC04-E743-9B8C-985408EA1058}" srcOrd="0" destOrd="0" presId="urn:microsoft.com/office/officeart/2008/layout/HorizontalMultiLevelHierarchy#60"/>
    <dgm:cxn modelId="{462950E4-D14B-A740-B3D3-D7FBD352C84F}" type="presOf" srcId="{BDC2CFA9-99C6-8347-9628-F8B57513FB8C}" destId="{93180932-306E-E545-95F9-2A5635FDC9F1}" srcOrd="0" destOrd="0" presId="urn:microsoft.com/office/officeart/2008/layout/HorizontalMultiLevelHierarchy#60"/>
    <dgm:cxn modelId="{175C08E7-5326-B547-B114-4DF38FE1A5DD}" type="presOf" srcId="{A73DCD64-89DF-3E4C-9543-0D417B51464E}" destId="{F726EDD3-E670-9B47-8786-4F599884289D}" srcOrd="1" destOrd="0" presId="urn:microsoft.com/office/officeart/2008/layout/HorizontalMultiLevelHierarchy#60"/>
    <dgm:cxn modelId="{0C37A3E7-8833-C04A-92C6-8A154B688A72}" type="presOf" srcId="{CC08C8E7-D5AB-9C4F-A78B-4A8C57EB2D22}" destId="{7111AE39-B455-7C4D-91F4-9E37E3822D07}" srcOrd="0" destOrd="0" presId="urn:microsoft.com/office/officeart/2008/layout/HorizontalMultiLevelHierarchy#60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C4EA15A8-BEC9-E84D-BE82-D0CE7C65E03D}" type="presParOf" srcId="{3013142F-A3C7-F746-853E-2CA8B540A8DE}" destId="{B764B132-0961-414E-B6FA-FB0C6C1C6CED}" srcOrd="0" destOrd="0" presId="urn:microsoft.com/office/officeart/2008/layout/HorizontalMultiLevelHierarchy#60"/>
    <dgm:cxn modelId="{563CCF20-BF2F-6D4B-9083-7D29B8AAEF76}" type="presParOf" srcId="{B764B132-0961-414E-B6FA-FB0C6C1C6CED}" destId="{7111AE39-B455-7C4D-91F4-9E37E3822D07}" srcOrd="0" destOrd="0" presId="urn:microsoft.com/office/officeart/2008/layout/HorizontalMultiLevelHierarchy#60"/>
    <dgm:cxn modelId="{5F4085B2-DCC2-B24C-90C2-11370C7A3C86}" type="presParOf" srcId="{B764B132-0961-414E-B6FA-FB0C6C1C6CED}" destId="{551EC4E6-AE1D-DD43-B7C4-D7EFBEA2E636}" srcOrd="1" destOrd="0" presId="urn:microsoft.com/office/officeart/2008/layout/HorizontalMultiLevelHierarchy#60"/>
    <dgm:cxn modelId="{9547A975-2398-2B4D-A476-F86D6E2E2CFB}" type="presParOf" srcId="{551EC4E6-AE1D-DD43-B7C4-D7EFBEA2E636}" destId="{082A771F-69AF-7C4C-86CB-DF1CD8CB6581}" srcOrd="0" destOrd="0" presId="urn:microsoft.com/office/officeart/2008/layout/HorizontalMultiLevelHierarchy#60"/>
    <dgm:cxn modelId="{039E74C6-B2E4-B140-853B-4E740A395C46}" type="presParOf" srcId="{082A771F-69AF-7C4C-86CB-DF1CD8CB6581}" destId="{F726EDD3-E670-9B47-8786-4F599884289D}" srcOrd="0" destOrd="0" presId="urn:microsoft.com/office/officeart/2008/layout/HorizontalMultiLevelHierarchy#60"/>
    <dgm:cxn modelId="{F8F59578-9585-3E42-A546-B97CD87469C2}" type="presParOf" srcId="{551EC4E6-AE1D-DD43-B7C4-D7EFBEA2E636}" destId="{7B40AE63-0EA3-0747-BCE5-5F3AB0355BF2}" srcOrd="1" destOrd="0" presId="urn:microsoft.com/office/officeart/2008/layout/HorizontalMultiLevelHierarchy#60"/>
    <dgm:cxn modelId="{7BACF62C-94A0-F644-8E97-BD923C86CB9A}" type="presParOf" srcId="{7B40AE63-0EA3-0747-BCE5-5F3AB0355BF2}" destId="{C852AF5D-E3CA-F844-B775-08DD6E6FB940}" srcOrd="0" destOrd="0" presId="urn:microsoft.com/office/officeart/2008/layout/HorizontalMultiLevelHierarchy#60"/>
    <dgm:cxn modelId="{59F10FE5-D379-C249-8A6F-BC6A2B06830E}" type="presParOf" srcId="{7B40AE63-0EA3-0747-BCE5-5F3AB0355BF2}" destId="{30463D07-8E7F-3146-97CE-76CE82648742}" srcOrd="1" destOrd="0" presId="urn:microsoft.com/office/officeart/2008/layout/HorizontalMultiLevelHierarchy#60"/>
    <dgm:cxn modelId="{718C10FE-4E08-7040-867D-D5236DB4577C}" type="presParOf" srcId="{551EC4E6-AE1D-DD43-B7C4-D7EFBEA2E636}" destId="{93180932-306E-E545-95F9-2A5635FDC9F1}" srcOrd="2" destOrd="0" presId="urn:microsoft.com/office/officeart/2008/layout/HorizontalMultiLevelHierarchy#60"/>
    <dgm:cxn modelId="{A65BED06-B32C-DF4D-9ED3-B125A3130569}" type="presParOf" srcId="{93180932-306E-E545-95F9-2A5635FDC9F1}" destId="{7A2CD5A7-70D6-DE44-803D-0740544CB367}" srcOrd="0" destOrd="0" presId="urn:microsoft.com/office/officeart/2008/layout/HorizontalMultiLevelHierarchy#60"/>
    <dgm:cxn modelId="{19CD1386-66C3-1F41-A1DB-39F14A93FBB4}" type="presParOf" srcId="{551EC4E6-AE1D-DD43-B7C4-D7EFBEA2E636}" destId="{A0C9905E-6DBF-7645-94A7-C4BCDADC46B9}" srcOrd="3" destOrd="0" presId="urn:microsoft.com/office/officeart/2008/layout/HorizontalMultiLevelHierarchy#60"/>
    <dgm:cxn modelId="{451CFC3A-F358-2545-AAE2-7BFE146B32D1}" type="presParOf" srcId="{A0C9905E-6DBF-7645-94A7-C4BCDADC46B9}" destId="{D3E2E567-EC04-E743-9B8C-985408EA1058}" srcOrd="0" destOrd="0" presId="urn:microsoft.com/office/officeart/2008/layout/HorizontalMultiLevelHierarchy#60"/>
    <dgm:cxn modelId="{A3417CD1-5633-BE4F-9A67-C7AC85523030}" type="presParOf" srcId="{A0C9905E-6DBF-7645-94A7-C4BCDADC46B9}" destId="{1488A531-D252-B440-B1DA-4363F37F8970}" srcOrd="1" destOrd="0" presId="urn:microsoft.com/office/officeart/2008/layout/HorizontalMultiLevelHierarchy#6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7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60" loCatId="" qsTypeId="urn:microsoft.com/office/officeart/2005/8/quickstyle/simple5#59" qsCatId="simple" csTypeId="urn:microsoft.com/office/officeart/2005/8/colors/accent0_1#59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  <a:ln>
          <a:noFill/>
        </a:ln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545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6A509C1D-CFCF-3943-AB14-E807D054B3E9}" type="presOf" srcId="{BDC2CFA9-99C6-8347-9628-F8B57513FB8C}" destId="{7A2CD5A7-70D6-DE44-803D-0740544CB367}" srcOrd="1" destOrd="0" presId="urn:microsoft.com/office/officeart/2008/layout/HorizontalMultiLevelHierarchy#60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DCE8EF76-8B49-0E49-A112-5D1607017B4E}" type="presOf" srcId="{A73DCD64-89DF-3E4C-9543-0D417B51464E}" destId="{082A771F-69AF-7C4C-86CB-DF1CD8CB6581}" srcOrd="0" destOrd="0" presId="urn:microsoft.com/office/officeart/2008/layout/HorizontalMultiLevelHierarchy#60"/>
    <dgm:cxn modelId="{80BAF18D-DE40-744A-A76C-172551D0307F}" type="presOf" srcId="{DD5BF61D-B843-C744-B9A9-3312A1287EF4}" destId="{C852AF5D-E3CA-F844-B775-08DD6E6FB940}" srcOrd="0" destOrd="0" presId="urn:microsoft.com/office/officeart/2008/layout/HorizontalMultiLevelHierarchy#60"/>
    <dgm:cxn modelId="{B493A6D4-3BB0-764C-8EBF-5B704983E020}" type="presOf" srcId="{2EFE4671-8583-3540-9262-1FC578B666F4}" destId="{3013142F-A3C7-F746-853E-2CA8B540A8DE}" srcOrd="0" destOrd="0" presId="urn:microsoft.com/office/officeart/2008/layout/HorizontalMultiLevelHierarchy#60"/>
    <dgm:cxn modelId="{5B4C81D8-3B21-A447-A340-94B6FC01F960}" type="presOf" srcId="{773FD5F0-F007-F148-886B-86E72F86266E}" destId="{D3E2E567-EC04-E743-9B8C-985408EA1058}" srcOrd="0" destOrd="0" presId="urn:microsoft.com/office/officeart/2008/layout/HorizontalMultiLevelHierarchy#60"/>
    <dgm:cxn modelId="{462950E4-D14B-A740-B3D3-D7FBD352C84F}" type="presOf" srcId="{BDC2CFA9-99C6-8347-9628-F8B57513FB8C}" destId="{93180932-306E-E545-95F9-2A5635FDC9F1}" srcOrd="0" destOrd="0" presId="urn:microsoft.com/office/officeart/2008/layout/HorizontalMultiLevelHierarchy#60"/>
    <dgm:cxn modelId="{175C08E7-5326-B547-B114-4DF38FE1A5DD}" type="presOf" srcId="{A73DCD64-89DF-3E4C-9543-0D417B51464E}" destId="{F726EDD3-E670-9B47-8786-4F599884289D}" srcOrd="1" destOrd="0" presId="urn:microsoft.com/office/officeart/2008/layout/HorizontalMultiLevelHierarchy#60"/>
    <dgm:cxn modelId="{0C37A3E7-8833-C04A-92C6-8A154B688A72}" type="presOf" srcId="{CC08C8E7-D5AB-9C4F-A78B-4A8C57EB2D22}" destId="{7111AE39-B455-7C4D-91F4-9E37E3822D07}" srcOrd="0" destOrd="0" presId="urn:microsoft.com/office/officeart/2008/layout/HorizontalMultiLevelHierarchy#60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C4EA15A8-BEC9-E84D-BE82-D0CE7C65E03D}" type="presParOf" srcId="{3013142F-A3C7-F746-853E-2CA8B540A8DE}" destId="{B764B132-0961-414E-B6FA-FB0C6C1C6CED}" srcOrd="0" destOrd="0" presId="urn:microsoft.com/office/officeart/2008/layout/HorizontalMultiLevelHierarchy#60"/>
    <dgm:cxn modelId="{563CCF20-BF2F-6D4B-9083-7D29B8AAEF76}" type="presParOf" srcId="{B764B132-0961-414E-B6FA-FB0C6C1C6CED}" destId="{7111AE39-B455-7C4D-91F4-9E37E3822D07}" srcOrd="0" destOrd="0" presId="urn:microsoft.com/office/officeart/2008/layout/HorizontalMultiLevelHierarchy#60"/>
    <dgm:cxn modelId="{5F4085B2-DCC2-B24C-90C2-11370C7A3C86}" type="presParOf" srcId="{B764B132-0961-414E-B6FA-FB0C6C1C6CED}" destId="{551EC4E6-AE1D-DD43-B7C4-D7EFBEA2E636}" srcOrd="1" destOrd="0" presId="urn:microsoft.com/office/officeart/2008/layout/HorizontalMultiLevelHierarchy#60"/>
    <dgm:cxn modelId="{9547A975-2398-2B4D-A476-F86D6E2E2CFB}" type="presParOf" srcId="{551EC4E6-AE1D-DD43-B7C4-D7EFBEA2E636}" destId="{082A771F-69AF-7C4C-86CB-DF1CD8CB6581}" srcOrd="0" destOrd="0" presId="urn:microsoft.com/office/officeart/2008/layout/HorizontalMultiLevelHierarchy#60"/>
    <dgm:cxn modelId="{039E74C6-B2E4-B140-853B-4E740A395C46}" type="presParOf" srcId="{082A771F-69AF-7C4C-86CB-DF1CD8CB6581}" destId="{F726EDD3-E670-9B47-8786-4F599884289D}" srcOrd="0" destOrd="0" presId="urn:microsoft.com/office/officeart/2008/layout/HorizontalMultiLevelHierarchy#60"/>
    <dgm:cxn modelId="{F8F59578-9585-3E42-A546-B97CD87469C2}" type="presParOf" srcId="{551EC4E6-AE1D-DD43-B7C4-D7EFBEA2E636}" destId="{7B40AE63-0EA3-0747-BCE5-5F3AB0355BF2}" srcOrd="1" destOrd="0" presId="urn:microsoft.com/office/officeart/2008/layout/HorizontalMultiLevelHierarchy#60"/>
    <dgm:cxn modelId="{7BACF62C-94A0-F644-8E97-BD923C86CB9A}" type="presParOf" srcId="{7B40AE63-0EA3-0747-BCE5-5F3AB0355BF2}" destId="{C852AF5D-E3CA-F844-B775-08DD6E6FB940}" srcOrd="0" destOrd="0" presId="urn:microsoft.com/office/officeart/2008/layout/HorizontalMultiLevelHierarchy#60"/>
    <dgm:cxn modelId="{59F10FE5-D379-C249-8A6F-BC6A2B06830E}" type="presParOf" srcId="{7B40AE63-0EA3-0747-BCE5-5F3AB0355BF2}" destId="{30463D07-8E7F-3146-97CE-76CE82648742}" srcOrd="1" destOrd="0" presId="urn:microsoft.com/office/officeart/2008/layout/HorizontalMultiLevelHierarchy#60"/>
    <dgm:cxn modelId="{718C10FE-4E08-7040-867D-D5236DB4577C}" type="presParOf" srcId="{551EC4E6-AE1D-DD43-B7C4-D7EFBEA2E636}" destId="{93180932-306E-E545-95F9-2A5635FDC9F1}" srcOrd="2" destOrd="0" presId="urn:microsoft.com/office/officeart/2008/layout/HorizontalMultiLevelHierarchy#60"/>
    <dgm:cxn modelId="{A65BED06-B32C-DF4D-9ED3-B125A3130569}" type="presParOf" srcId="{93180932-306E-E545-95F9-2A5635FDC9F1}" destId="{7A2CD5A7-70D6-DE44-803D-0740544CB367}" srcOrd="0" destOrd="0" presId="urn:microsoft.com/office/officeart/2008/layout/HorizontalMultiLevelHierarchy#60"/>
    <dgm:cxn modelId="{19CD1386-66C3-1F41-A1DB-39F14A93FBB4}" type="presParOf" srcId="{551EC4E6-AE1D-DD43-B7C4-D7EFBEA2E636}" destId="{A0C9905E-6DBF-7645-94A7-C4BCDADC46B9}" srcOrd="3" destOrd="0" presId="urn:microsoft.com/office/officeart/2008/layout/HorizontalMultiLevelHierarchy#60"/>
    <dgm:cxn modelId="{451CFC3A-F358-2545-AAE2-7BFE146B32D1}" type="presParOf" srcId="{A0C9905E-6DBF-7645-94A7-C4BCDADC46B9}" destId="{D3E2E567-EC04-E743-9B8C-985408EA1058}" srcOrd="0" destOrd="0" presId="urn:microsoft.com/office/officeart/2008/layout/HorizontalMultiLevelHierarchy#60"/>
    <dgm:cxn modelId="{A3417CD1-5633-BE4F-9A67-C7AC85523030}" type="presParOf" srcId="{A0C9905E-6DBF-7645-94A7-C4BCDADC46B9}" destId="{1488A531-D252-B440-B1DA-4363F37F8970}" srcOrd="1" destOrd="0" presId="urn:microsoft.com/office/officeart/2008/layout/HorizontalMultiLevelHierarchy#6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8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60" loCatId="" qsTypeId="urn:microsoft.com/office/officeart/2005/8/quickstyle/simple5#59" qsCatId="simple" csTypeId="urn:microsoft.com/office/officeart/2005/8/colors/accent0_1#59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  <a:ln>
          <a:noFill/>
        </a:ln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545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6A509C1D-CFCF-3943-AB14-E807D054B3E9}" type="presOf" srcId="{BDC2CFA9-99C6-8347-9628-F8B57513FB8C}" destId="{7A2CD5A7-70D6-DE44-803D-0740544CB367}" srcOrd="1" destOrd="0" presId="urn:microsoft.com/office/officeart/2008/layout/HorizontalMultiLevelHierarchy#60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DCE8EF76-8B49-0E49-A112-5D1607017B4E}" type="presOf" srcId="{A73DCD64-89DF-3E4C-9543-0D417B51464E}" destId="{082A771F-69AF-7C4C-86CB-DF1CD8CB6581}" srcOrd="0" destOrd="0" presId="urn:microsoft.com/office/officeart/2008/layout/HorizontalMultiLevelHierarchy#60"/>
    <dgm:cxn modelId="{80BAF18D-DE40-744A-A76C-172551D0307F}" type="presOf" srcId="{DD5BF61D-B843-C744-B9A9-3312A1287EF4}" destId="{C852AF5D-E3CA-F844-B775-08DD6E6FB940}" srcOrd="0" destOrd="0" presId="urn:microsoft.com/office/officeart/2008/layout/HorizontalMultiLevelHierarchy#60"/>
    <dgm:cxn modelId="{B493A6D4-3BB0-764C-8EBF-5B704983E020}" type="presOf" srcId="{2EFE4671-8583-3540-9262-1FC578B666F4}" destId="{3013142F-A3C7-F746-853E-2CA8B540A8DE}" srcOrd="0" destOrd="0" presId="urn:microsoft.com/office/officeart/2008/layout/HorizontalMultiLevelHierarchy#60"/>
    <dgm:cxn modelId="{5B4C81D8-3B21-A447-A340-94B6FC01F960}" type="presOf" srcId="{773FD5F0-F007-F148-886B-86E72F86266E}" destId="{D3E2E567-EC04-E743-9B8C-985408EA1058}" srcOrd="0" destOrd="0" presId="urn:microsoft.com/office/officeart/2008/layout/HorizontalMultiLevelHierarchy#60"/>
    <dgm:cxn modelId="{462950E4-D14B-A740-B3D3-D7FBD352C84F}" type="presOf" srcId="{BDC2CFA9-99C6-8347-9628-F8B57513FB8C}" destId="{93180932-306E-E545-95F9-2A5635FDC9F1}" srcOrd="0" destOrd="0" presId="urn:microsoft.com/office/officeart/2008/layout/HorizontalMultiLevelHierarchy#60"/>
    <dgm:cxn modelId="{175C08E7-5326-B547-B114-4DF38FE1A5DD}" type="presOf" srcId="{A73DCD64-89DF-3E4C-9543-0D417B51464E}" destId="{F726EDD3-E670-9B47-8786-4F599884289D}" srcOrd="1" destOrd="0" presId="urn:microsoft.com/office/officeart/2008/layout/HorizontalMultiLevelHierarchy#60"/>
    <dgm:cxn modelId="{0C37A3E7-8833-C04A-92C6-8A154B688A72}" type="presOf" srcId="{CC08C8E7-D5AB-9C4F-A78B-4A8C57EB2D22}" destId="{7111AE39-B455-7C4D-91F4-9E37E3822D07}" srcOrd="0" destOrd="0" presId="urn:microsoft.com/office/officeart/2008/layout/HorizontalMultiLevelHierarchy#60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C4EA15A8-BEC9-E84D-BE82-D0CE7C65E03D}" type="presParOf" srcId="{3013142F-A3C7-F746-853E-2CA8B540A8DE}" destId="{B764B132-0961-414E-B6FA-FB0C6C1C6CED}" srcOrd="0" destOrd="0" presId="urn:microsoft.com/office/officeart/2008/layout/HorizontalMultiLevelHierarchy#60"/>
    <dgm:cxn modelId="{563CCF20-BF2F-6D4B-9083-7D29B8AAEF76}" type="presParOf" srcId="{B764B132-0961-414E-B6FA-FB0C6C1C6CED}" destId="{7111AE39-B455-7C4D-91F4-9E37E3822D07}" srcOrd="0" destOrd="0" presId="urn:microsoft.com/office/officeart/2008/layout/HorizontalMultiLevelHierarchy#60"/>
    <dgm:cxn modelId="{5F4085B2-DCC2-B24C-90C2-11370C7A3C86}" type="presParOf" srcId="{B764B132-0961-414E-B6FA-FB0C6C1C6CED}" destId="{551EC4E6-AE1D-DD43-B7C4-D7EFBEA2E636}" srcOrd="1" destOrd="0" presId="urn:microsoft.com/office/officeart/2008/layout/HorizontalMultiLevelHierarchy#60"/>
    <dgm:cxn modelId="{9547A975-2398-2B4D-A476-F86D6E2E2CFB}" type="presParOf" srcId="{551EC4E6-AE1D-DD43-B7C4-D7EFBEA2E636}" destId="{082A771F-69AF-7C4C-86CB-DF1CD8CB6581}" srcOrd="0" destOrd="0" presId="urn:microsoft.com/office/officeart/2008/layout/HorizontalMultiLevelHierarchy#60"/>
    <dgm:cxn modelId="{039E74C6-B2E4-B140-853B-4E740A395C46}" type="presParOf" srcId="{082A771F-69AF-7C4C-86CB-DF1CD8CB6581}" destId="{F726EDD3-E670-9B47-8786-4F599884289D}" srcOrd="0" destOrd="0" presId="urn:microsoft.com/office/officeart/2008/layout/HorizontalMultiLevelHierarchy#60"/>
    <dgm:cxn modelId="{F8F59578-9585-3E42-A546-B97CD87469C2}" type="presParOf" srcId="{551EC4E6-AE1D-DD43-B7C4-D7EFBEA2E636}" destId="{7B40AE63-0EA3-0747-BCE5-5F3AB0355BF2}" srcOrd="1" destOrd="0" presId="urn:microsoft.com/office/officeart/2008/layout/HorizontalMultiLevelHierarchy#60"/>
    <dgm:cxn modelId="{7BACF62C-94A0-F644-8E97-BD923C86CB9A}" type="presParOf" srcId="{7B40AE63-0EA3-0747-BCE5-5F3AB0355BF2}" destId="{C852AF5D-E3CA-F844-B775-08DD6E6FB940}" srcOrd="0" destOrd="0" presId="urn:microsoft.com/office/officeart/2008/layout/HorizontalMultiLevelHierarchy#60"/>
    <dgm:cxn modelId="{59F10FE5-D379-C249-8A6F-BC6A2B06830E}" type="presParOf" srcId="{7B40AE63-0EA3-0747-BCE5-5F3AB0355BF2}" destId="{30463D07-8E7F-3146-97CE-76CE82648742}" srcOrd="1" destOrd="0" presId="urn:microsoft.com/office/officeart/2008/layout/HorizontalMultiLevelHierarchy#60"/>
    <dgm:cxn modelId="{718C10FE-4E08-7040-867D-D5236DB4577C}" type="presParOf" srcId="{551EC4E6-AE1D-DD43-B7C4-D7EFBEA2E636}" destId="{93180932-306E-E545-95F9-2A5635FDC9F1}" srcOrd="2" destOrd="0" presId="urn:microsoft.com/office/officeart/2008/layout/HorizontalMultiLevelHierarchy#60"/>
    <dgm:cxn modelId="{A65BED06-B32C-DF4D-9ED3-B125A3130569}" type="presParOf" srcId="{93180932-306E-E545-95F9-2A5635FDC9F1}" destId="{7A2CD5A7-70D6-DE44-803D-0740544CB367}" srcOrd="0" destOrd="0" presId="urn:microsoft.com/office/officeart/2008/layout/HorizontalMultiLevelHierarchy#60"/>
    <dgm:cxn modelId="{19CD1386-66C3-1F41-A1DB-39F14A93FBB4}" type="presParOf" srcId="{551EC4E6-AE1D-DD43-B7C4-D7EFBEA2E636}" destId="{A0C9905E-6DBF-7645-94A7-C4BCDADC46B9}" srcOrd="3" destOrd="0" presId="urn:microsoft.com/office/officeart/2008/layout/HorizontalMultiLevelHierarchy#60"/>
    <dgm:cxn modelId="{451CFC3A-F358-2545-AAE2-7BFE146B32D1}" type="presParOf" srcId="{A0C9905E-6DBF-7645-94A7-C4BCDADC46B9}" destId="{D3E2E567-EC04-E743-9B8C-985408EA1058}" srcOrd="0" destOrd="0" presId="urn:microsoft.com/office/officeart/2008/layout/HorizontalMultiLevelHierarchy#60"/>
    <dgm:cxn modelId="{A3417CD1-5633-BE4F-9A67-C7AC85523030}" type="presParOf" srcId="{A0C9905E-6DBF-7645-94A7-C4BCDADC46B9}" destId="{1488A531-D252-B440-B1DA-4363F37F8970}" srcOrd="1" destOrd="0" presId="urn:microsoft.com/office/officeart/2008/layout/HorizontalMultiLevelHierarchy#6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9.xml><?xml version="1.0" encoding="utf-8"?>
<dgm:dataModel xmlns:dgm="http://schemas.openxmlformats.org/drawingml/2006/diagram" xmlns:a="http://schemas.openxmlformats.org/drawingml/2006/main">
  <dgm:ptLst>
    <dgm:pt modelId="{2EFE4671-8583-3540-9262-1FC578B666F4}" type="doc">
      <dgm:prSet loTypeId="urn:microsoft.com/office/officeart/2008/layout/HorizontalMultiLevelHierarchy#60" loCatId="" qsTypeId="urn:microsoft.com/office/officeart/2005/8/quickstyle/simple5#59" qsCatId="simple" csTypeId="urn:microsoft.com/office/officeart/2005/8/colors/accent0_1#59" csCatId="mainScheme" phldr="1"/>
      <dgm:spPr/>
      <dgm:t>
        <a:bodyPr/>
        <a:lstStyle/>
        <a:p>
          <a:endParaRPr lang="zh-CN" altLang="en-US"/>
        </a:p>
      </dgm:t>
    </dgm:pt>
    <dgm:pt modelId="{CC08C8E7-D5AB-9C4F-A78B-4A8C57EB2D22}">
      <dgm:prSet phldrT="[文本]" custT="1"/>
      <dgm:spPr/>
      <dgm:t>
        <a:bodyPr/>
        <a:lstStyle/>
        <a:p>
          <a:pPr algn="l"/>
          <a:r>
            <a:rPr lang="en-US" altLang="zh-CN" sz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gm:t>
    </dgm:pt>
    <dgm:pt modelId="{806FC88F-B9CF-A04B-B59C-3A472F525AEF}" type="par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179D74-E210-A34F-9FFE-D6C2C6F405F5}" type="sibTrans" cxnId="{7725A710-EB82-6543-8E80-B973AC4CD97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D5BF61D-B843-C744-B9A9-3312A1287EF4}">
      <dgm:prSet phldrT="[文本]" custT="1"/>
      <dgm:spPr>
        <a:solidFill>
          <a:schemeClr val="bg1"/>
        </a:solidFill>
        <a:ln>
          <a:noFill/>
        </a:ln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gm:t>
    </dgm:pt>
    <dgm:pt modelId="{A73DCD64-89DF-3E4C-9543-0D417B51464E}" type="parTrans" cxnId="{FE34B427-9D47-5D4F-B08C-79C955C57CBA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09CE-61C0-D34C-AE4A-99D078D226DF}" type="sibTrans" cxnId="{FE34B427-9D47-5D4F-B08C-79C955C57CBA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3FD5F0-F007-F148-886B-86E72F86266E}">
      <dgm:prSet phldrT="[文本]"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gm:t>
    </dgm:pt>
    <dgm:pt modelId="{BDC2CFA9-99C6-8347-9628-F8B57513FB8C}" type="parTrans" cxnId="{D6FF61F4-2E70-2445-B362-FDF5936BBC6B}">
      <dgm:prSet custT="1"/>
      <dgm:spPr/>
      <dgm:t>
        <a:bodyPr/>
        <a:lstStyle/>
        <a:p>
          <a:pPr algn="l"/>
          <a:endParaRPr lang="zh-CN" altLang="en-US" sz="1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58031D-FD27-D841-9D56-100BE85B229D}" type="sibTrans" cxnId="{D6FF61F4-2E70-2445-B362-FDF5936BBC6B}">
      <dgm:prSet/>
      <dgm:spPr/>
      <dgm:t>
        <a:bodyPr/>
        <a:lstStyle/>
        <a:p>
          <a:pPr algn="l"/>
          <a:endParaRPr lang="zh-CN" altLang="en-US" sz="105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13142F-A3C7-F746-853E-2CA8B540A8DE}" type="pres">
      <dgm:prSet presAssocID="{2EFE4671-8583-3540-9262-1FC578B666F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64B132-0961-414E-B6FA-FB0C6C1C6CED}" type="pres">
      <dgm:prSet presAssocID="{CC08C8E7-D5AB-9C4F-A78B-4A8C57EB2D22}" presName="root1" presStyleCnt="0"/>
      <dgm:spPr/>
    </dgm:pt>
    <dgm:pt modelId="{7111AE39-B455-7C4D-91F4-9E37E3822D07}" type="pres">
      <dgm:prSet presAssocID="{CC08C8E7-D5AB-9C4F-A78B-4A8C57EB2D22}" presName="LevelOneTextNode" presStyleLbl="node0" presStyleIdx="0" presStyleCnt="1" custAng="5400000" custScaleY="43792" custLinFactNeighborX="-98165" custLinFactNeighborY="888">
        <dgm:presLayoutVars>
          <dgm:chPref val="3"/>
        </dgm:presLayoutVars>
      </dgm:prSet>
      <dgm:spPr/>
    </dgm:pt>
    <dgm:pt modelId="{551EC4E6-AE1D-DD43-B7C4-D7EFBEA2E636}" type="pres">
      <dgm:prSet presAssocID="{CC08C8E7-D5AB-9C4F-A78B-4A8C57EB2D22}" presName="level2hierChild" presStyleCnt="0"/>
      <dgm:spPr/>
    </dgm:pt>
    <dgm:pt modelId="{082A771F-69AF-7C4C-86CB-DF1CD8CB6581}" type="pres">
      <dgm:prSet presAssocID="{A73DCD64-89DF-3E4C-9543-0D417B51464E}" presName="conn2-1" presStyleLbl="parChTrans1D2" presStyleIdx="0" presStyleCnt="2"/>
      <dgm:spPr/>
    </dgm:pt>
    <dgm:pt modelId="{F726EDD3-E670-9B47-8786-4F599884289D}" type="pres">
      <dgm:prSet presAssocID="{A73DCD64-89DF-3E4C-9543-0D417B51464E}" presName="connTx" presStyleLbl="parChTrans1D2" presStyleIdx="0" presStyleCnt="2"/>
      <dgm:spPr/>
    </dgm:pt>
    <dgm:pt modelId="{7B40AE63-0EA3-0747-BCE5-5F3AB0355BF2}" type="pres">
      <dgm:prSet presAssocID="{DD5BF61D-B843-C744-B9A9-3312A1287EF4}" presName="root2" presStyleCnt="0"/>
      <dgm:spPr/>
    </dgm:pt>
    <dgm:pt modelId="{C852AF5D-E3CA-F844-B775-08DD6E6FB940}" type="pres">
      <dgm:prSet presAssocID="{DD5BF61D-B843-C744-B9A9-3312A1287EF4}" presName="LevelTwoTextNode" presStyleLbl="node2" presStyleIdx="0" presStyleCnt="2" custLinFactNeighborY="3116">
        <dgm:presLayoutVars>
          <dgm:chPref val="3"/>
        </dgm:presLayoutVars>
      </dgm:prSet>
      <dgm:spPr/>
    </dgm:pt>
    <dgm:pt modelId="{30463D07-8E7F-3146-97CE-76CE82648742}" type="pres">
      <dgm:prSet presAssocID="{DD5BF61D-B843-C744-B9A9-3312A1287EF4}" presName="level3hierChild" presStyleCnt="0"/>
      <dgm:spPr/>
    </dgm:pt>
    <dgm:pt modelId="{93180932-306E-E545-95F9-2A5635FDC9F1}" type="pres">
      <dgm:prSet presAssocID="{BDC2CFA9-99C6-8347-9628-F8B57513FB8C}" presName="conn2-1" presStyleLbl="parChTrans1D2" presStyleIdx="1" presStyleCnt="2"/>
      <dgm:spPr/>
    </dgm:pt>
    <dgm:pt modelId="{7A2CD5A7-70D6-DE44-803D-0740544CB367}" type="pres">
      <dgm:prSet presAssocID="{BDC2CFA9-99C6-8347-9628-F8B57513FB8C}" presName="connTx" presStyleLbl="parChTrans1D2" presStyleIdx="1" presStyleCnt="2"/>
      <dgm:spPr/>
    </dgm:pt>
    <dgm:pt modelId="{A0C9905E-6DBF-7645-94A7-C4BCDADC46B9}" type="pres">
      <dgm:prSet presAssocID="{773FD5F0-F007-F148-886B-86E72F86266E}" presName="root2" presStyleCnt="0"/>
      <dgm:spPr/>
    </dgm:pt>
    <dgm:pt modelId="{D3E2E567-EC04-E743-9B8C-985408EA1058}" type="pres">
      <dgm:prSet presAssocID="{773FD5F0-F007-F148-886B-86E72F86266E}" presName="LevelTwoTextNode" presStyleLbl="node2" presStyleIdx="1" presStyleCnt="2" custScaleX="154556">
        <dgm:presLayoutVars>
          <dgm:chPref val="3"/>
        </dgm:presLayoutVars>
      </dgm:prSet>
      <dgm:spPr/>
    </dgm:pt>
    <dgm:pt modelId="{1488A531-D252-B440-B1DA-4363F37F8970}" type="pres">
      <dgm:prSet presAssocID="{773FD5F0-F007-F148-886B-86E72F86266E}" presName="level3hierChild" presStyleCnt="0"/>
      <dgm:spPr/>
    </dgm:pt>
  </dgm:ptLst>
  <dgm:cxnLst>
    <dgm:cxn modelId="{7725A710-EB82-6543-8E80-B973AC4CD97A}" srcId="{2EFE4671-8583-3540-9262-1FC578B666F4}" destId="{CC08C8E7-D5AB-9C4F-A78B-4A8C57EB2D22}" srcOrd="0" destOrd="0" parTransId="{806FC88F-B9CF-A04B-B59C-3A472F525AEF}" sibTransId="{B0179D74-E210-A34F-9FFE-D6C2C6F405F5}"/>
    <dgm:cxn modelId="{6A509C1D-CFCF-3943-AB14-E807D054B3E9}" type="presOf" srcId="{BDC2CFA9-99C6-8347-9628-F8B57513FB8C}" destId="{7A2CD5A7-70D6-DE44-803D-0740544CB367}" srcOrd="1" destOrd="0" presId="urn:microsoft.com/office/officeart/2008/layout/HorizontalMultiLevelHierarchy#60"/>
    <dgm:cxn modelId="{FE34B427-9D47-5D4F-B08C-79C955C57CBA}" srcId="{CC08C8E7-D5AB-9C4F-A78B-4A8C57EB2D22}" destId="{DD5BF61D-B843-C744-B9A9-3312A1287EF4}" srcOrd="0" destOrd="0" parTransId="{A73DCD64-89DF-3E4C-9543-0D417B51464E}" sibTransId="{5F6E09CE-61C0-D34C-AE4A-99D078D226DF}"/>
    <dgm:cxn modelId="{DCE8EF76-8B49-0E49-A112-5D1607017B4E}" type="presOf" srcId="{A73DCD64-89DF-3E4C-9543-0D417B51464E}" destId="{082A771F-69AF-7C4C-86CB-DF1CD8CB6581}" srcOrd="0" destOrd="0" presId="urn:microsoft.com/office/officeart/2008/layout/HorizontalMultiLevelHierarchy#60"/>
    <dgm:cxn modelId="{80BAF18D-DE40-744A-A76C-172551D0307F}" type="presOf" srcId="{DD5BF61D-B843-C744-B9A9-3312A1287EF4}" destId="{C852AF5D-E3CA-F844-B775-08DD6E6FB940}" srcOrd="0" destOrd="0" presId="urn:microsoft.com/office/officeart/2008/layout/HorizontalMultiLevelHierarchy#60"/>
    <dgm:cxn modelId="{B493A6D4-3BB0-764C-8EBF-5B704983E020}" type="presOf" srcId="{2EFE4671-8583-3540-9262-1FC578B666F4}" destId="{3013142F-A3C7-F746-853E-2CA8B540A8DE}" srcOrd="0" destOrd="0" presId="urn:microsoft.com/office/officeart/2008/layout/HorizontalMultiLevelHierarchy#60"/>
    <dgm:cxn modelId="{5B4C81D8-3B21-A447-A340-94B6FC01F960}" type="presOf" srcId="{773FD5F0-F007-F148-886B-86E72F86266E}" destId="{D3E2E567-EC04-E743-9B8C-985408EA1058}" srcOrd="0" destOrd="0" presId="urn:microsoft.com/office/officeart/2008/layout/HorizontalMultiLevelHierarchy#60"/>
    <dgm:cxn modelId="{462950E4-D14B-A740-B3D3-D7FBD352C84F}" type="presOf" srcId="{BDC2CFA9-99C6-8347-9628-F8B57513FB8C}" destId="{93180932-306E-E545-95F9-2A5635FDC9F1}" srcOrd="0" destOrd="0" presId="urn:microsoft.com/office/officeart/2008/layout/HorizontalMultiLevelHierarchy#60"/>
    <dgm:cxn modelId="{175C08E7-5326-B547-B114-4DF38FE1A5DD}" type="presOf" srcId="{A73DCD64-89DF-3E4C-9543-0D417B51464E}" destId="{F726EDD3-E670-9B47-8786-4F599884289D}" srcOrd="1" destOrd="0" presId="urn:microsoft.com/office/officeart/2008/layout/HorizontalMultiLevelHierarchy#60"/>
    <dgm:cxn modelId="{0C37A3E7-8833-C04A-92C6-8A154B688A72}" type="presOf" srcId="{CC08C8E7-D5AB-9C4F-A78B-4A8C57EB2D22}" destId="{7111AE39-B455-7C4D-91F4-9E37E3822D07}" srcOrd="0" destOrd="0" presId="urn:microsoft.com/office/officeart/2008/layout/HorizontalMultiLevelHierarchy#60"/>
    <dgm:cxn modelId="{D6FF61F4-2E70-2445-B362-FDF5936BBC6B}" srcId="{CC08C8E7-D5AB-9C4F-A78B-4A8C57EB2D22}" destId="{773FD5F0-F007-F148-886B-86E72F86266E}" srcOrd="1" destOrd="0" parTransId="{BDC2CFA9-99C6-8347-9628-F8B57513FB8C}" sibTransId="{9458031D-FD27-D841-9D56-100BE85B229D}"/>
    <dgm:cxn modelId="{C4EA15A8-BEC9-E84D-BE82-D0CE7C65E03D}" type="presParOf" srcId="{3013142F-A3C7-F746-853E-2CA8B540A8DE}" destId="{B764B132-0961-414E-B6FA-FB0C6C1C6CED}" srcOrd="0" destOrd="0" presId="urn:microsoft.com/office/officeart/2008/layout/HorizontalMultiLevelHierarchy#60"/>
    <dgm:cxn modelId="{563CCF20-BF2F-6D4B-9083-7D29B8AAEF76}" type="presParOf" srcId="{B764B132-0961-414E-B6FA-FB0C6C1C6CED}" destId="{7111AE39-B455-7C4D-91F4-9E37E3822D07}" srcOrd="0" destOrd="0" presId="urn:microsoft.com/office/officeart/2008/layout/HorizontalMultiLevelHierarchy#60"/>
    <dgm:cxn modelId="{5F4085B2-DCC2-B24C-90C2-11370C7A3C86}" type="presParOf" srcId="{B764B132-0961-414E-B6FA-FB0C6C1C6CED}" destId="{551EC4E6-AE1D-DD43-B7C4-D7EFBEA2E636}" srcOrd="1" destOrd="0" presId="urn:microsoft.com/office/officeart/2008/layout/HorizontalMultiLevelHierarchy#60"/>
    <dgm:cxn modelId="{9547A975-2398-2B4D-A476-F86D6E2E2CFB}" type="presParOf" srcId="{551EC4E6-AE1D-DD43-B7C4-D7EFBEA2E636}" destId="{082A771F-69AF-7C4C-86CB-DF1CD8CB6581}" srcOrd="0" destOrd="0" presId="urn:microsoft.com/office/officeart/2008/layout/HorizontalMultiLevelHierarchy#60"/>
    <dgm:cxn modelId="{039E74C6-B2E4-B140-853B-4E740A395C46}" type="presParOf" srcId="{082A771F-69AF-7C4C-86CB-DF1CD8CB6581}" destId="{F726EDD3-E670-9B47-8786-4F599884289D}" srcOrd="0" destOrd="0" presId="urn:microsoft.com/office/officeart/2008/layout/HorizontalMultiLevelHierarchy#60"/>
    <dgm:cxn modelId="{F8F59578-9585-3E42-A546-B97CD87469C2}" type="presParOf" srcId="{551EC4E6-AE1D-DD43-B7C4-D7EFBEA2E636}" destId="{7B40AE63-0EA3-0747-BCE5-5F3AB0355BF2}" srcOrd="1" destOrd="0" presId="urn:microsoft.com/office/officeart/2008/layout/HorizontalMultiLevelHierarchy#60"/>
    <dgm:cxn modelId="{7BACF62C-94A0-F644-8E97-BD923C86CB9A}" type="presParOf" srcId="{7B40AE63-0EA3-0747-BCE5-5F3AB0355BF2}" destId="{C852AF5D-E3CA-F844-B775-08DD6E6FB940}" srcOrd="0" destOrd="0" presId="urn:microsoft.com/office/officeart/2008/layout/HorizontalMultiLevelHierarchy#60"/>
    <dgm:cxn modelId="{59F10FE5-D379-C249-8A6F-BC6A2B06830E}" type="presParOf" srcId="{7B40AE63-0EA3-0747-BCE5-5F3AB0355BF2}" destId="{30463D07-8E7F-3146-97CE-76CE82648742}" srcOrd="1" destOrd="0" presId="urn:microsoft.com/office/officeart/2008/layout/HorizontalMultiLevelHierarchy#60"/>
    <dgm:cxn modelId="{718C10FE-4E08-7040-867D-D5236DB4577C}" type="presParOf" srcId="{551EC4E6-AE1D-DD43-B7C4-D7EFBEA2E636}" destId="{93180932-306E-E545-95F9-2A5635FDC9F1}" srcOrd="2" destOrd="0" presId="urn:microsoft.com/office/officeart/2008/layout/HorizontalMultiLevelHierarchy#60"/>
    <dgm:cxn modelId="{A65BED06-B32C-DF4D-9ED3-B125A3130569}" type="presParOf" srcId="{93180932-306E-E545-95F9-2A5635FDC9F1}" destId="{7A2CD5A7-70D6-DE44-803D-0740544CB367}" srcOrd="0" destOrd="0" presId="urn:microsoft.com/office/officeart/2008/layout/HorizontalMultiLevelHierarchy#60"/>
    <dgm:cxn modelId="{19CD1386-66C3-1F41-A1DB-39F14A93FBB4}" type="presParOf" srcId="{551EC4E6-AE1D-DD43-B7C4-D7EFBEA2E636}" destId="{A0C9905E-6DBF-7645-94A7-C4BCDADC46B9}" srcOrd="3" destOrd="0" presId="urn:microsoft.com/office/officeart/2008/layout/HorizontalMultiLevelHierarchy#60"/>
    <dgm:cxn modelId="{451CFC3A-F358-2545-AAE2-7BFE146B32D1}" type="presParOf" srcId="{A0C9905E-6DBF-7645-94A7-C4BCDADC46B9}" destId="{D3E2E567-EC04-E743-9B8C-985408EA1058}" srcOrd="0" destOrd="0" presId="urn:microsoft.com/office/officeart/2008/layout/HorizontalMultiLevelHierarchy#60"/>
    <dgm:cxn modelId="{A3417CD1-5633-BE4F-9A67-C7AC85523030}" type="presParOf" srcId="{A0C9905E-6DBF-7645-94A7-C4BCDADC46B9}" destId="{1488A531-D252-B440-B1DA-4363F37F8970}" srcOrd="1" destOrd="0" presId="urn:microsoft.com/office/officeart/2008/layout/HorizontalMultiLevelHierarchy#6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22BAA-5BF2-3448-A529-D989148F12A9}">
      <dsp:nvSpPr>
        <dsp:cNvPr id="0" name=""/>
        <dsp:cNvSpPr/>
      </dsp:nvSpPr>
      <dsp:spPr>
        <a:xfrm>
          <a:off x="1679225" y="2576895"/>
          <a:ext cx="1176236" cy="2337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88118" y="0"/>
              </a:lnTo>
              <a:lnTo>
                <a:pt x="588118" y="2337955"/>
              </a:lnTo>
              <a:lnTo>
                <a:pt x="1176236" y="233795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>
            <a:latin typeface="宋体" charset="-122"/>
            <a:ea typeface="宋体" charset="-122"/>
            <a:cs typeface="宋体" charset="-122"/>
          </a:endParaRPr>
        </a:p>
      </dsp:txBody>
      <dsp:txXfrm>
        <a:off x="2201913" y="3680443"/>
        <a:ext cx="130858" cy="130858"/>
      </dsp:txXfrm>
    </dsp:sp>
    <dsp:sp modelId="{1A32823E-C562-194D-8C0A-5A42C66D5E4E}">
      <dsp:nvSpPr>
        <dsp:cNvPr id="0" name=""/>
        <dsp:cNvSpPr/>
      </dsp:nvSpPr>
      <dsp:spPr>
        <a:xfrm>
          <a:off x="1679225" y="2576895"/>
          <a:ext cx="1176236" cy="1908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88118" y="0"/>
              </a:lnTo>
              <a:lnTo>
                <a:pt x="588118" y="1908947"/>
              </a:lnTo>
              <a:lnTo>
                <a:pt x="1176236" y="1908947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>
            <a:latin typeface="宋体" charset="-122"/>
            <a:ea typeface="宋体" charset="-122"/>
            <a:cs typeface="宋体" charset="-122"/>
          </a:endParaRPr>
        </a:p>
      </dsp:txBody>
      <dsp:txXfrm>
        <a:off x="2211287" y="3475313"/>
        <a:ext cx="112111" cy="112111"/>
      </dsp:txXfrm>
    </dsp:sp>
    <dsp:sp modelId="{79FBF4CB-A334-FA4C-A730-5AE32E36618A}">
      <dsp:nvSpPr>
        <dsp:cNvPr id="0" name=""/>
        <dsp:cNvSpPr/>
      </dsp:nvSpPr>
      <dsp:spPr>
        <a:xfrm>
          <a:off x="1679225" y="2576895"/>
          <a:ext cx="1176236" cy="14799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88118" y="0"/>
              </a:lnTo>
              <a:lnTo>
                <a:pt x="588118" y="1479938"/>
              </a:lnTo>
              <a:lnTo>
                <a:pt x="1176236" y="1479938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>
            <a:latin typeface="宋体" charset="-122"/>
            <a:ea typeface="宋体" charset="-122"/>
            <a:cs typeface="宋体" charset="-122"/>
          </a:endParaRPr>
        </a:p>
      </dsp:txBody>
      <dsp:txXfrm>
        <a:off x="2220082" y="3269604"/>
        <a:ext cx="94521" cy="94521"/>
      </dsp:txXfrm>
    </dsp:sp>
    <dsp:sp modelId="{4BA792CA-FCEB-7841-9D80-6BB1A42B4D94}">
      <dsp:nvSpPr>
        <dsp:cNvPr id="0" name=""/>
        <dsp:cNvSpPr/>
      </dsp:nvSpPr>
      <dsp:spPr>
        <a:xfrm>
          <a:off x="1679225" y="2576895"/>
          <a:ext cx="1176236" cy="1050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88118" y="0"/>
              </a:lnTo>
              <a:lnTo>
                <a:pt x="588118" y="1050930"/>
              </a:lnTo>
              <a:lnTo>
                <a:pt x="1176236" y="1050930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>
            <a:latin typeface="宋体" charset="-122"/>
            <a:ea typeface="宋体" charset="-122"/>
            <a:cs typeface="宋体" charset="-122"/>
          </a:endParaRPr>
        </a:p>
      </dsp:txBody>
      <dsp:txXfrm>
        <a:off x="2227909" y="3062927"/>
        <a:ext cx="78866" cy="78866"/>
      </dsp:txXfrm>
    </dsp:sp>
    <dsp:sp modelId="{EFDB52AC-193B-D24A-9D41-0D409F2C9383}">
      <dsp:nvSpPr>
        <dsp:cNvPr id="0" name=""/>
        <dsp:cNvSpPr/>
      </dsp:nvSpPr>
      <dsp:spPr>
        <a:xfrm>
          <a:off x="1679225" y="2576895"/>
          <a:ext cx="1176236" cy="6219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88118" y="0"/>
              </a:lnTo>
              <a:lnTo>
                <a:pt x="588118" y="621922"/>
              </a:lnTo>
              <a:lnTo>
                <a:pt x="1176236" y="621922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>
            <a:latin typeface="宋体" charset="-122"/>
            <a:ea typeface="宋体" charset="-122"/>
            <a:cs typeface="宋体" charset="-122"/>
          </a:endParaRPr>
        </a:p>
      </dsp:txBody>
      <dsp:txXfrm>
        <a:off x="2234079" y="2854593"/>
        <a:ext cx="66526" cy="66526"/>
      </dsp:txXfrm>
    </dsp:sp>
    <dsp:sp modelId="{A3F7329B-086E-6C4A-9619-9EFEE1A157E2}">
      <dsp:nvSpPr>
        <dsp:cNvPr id="0" name=""/>
        <dsp:cNvSpPr/>
      </dsp:nvSpPr>
      <dsp:spPr>
        <a:xfrm>
          <a:off x="1679225" y="2576895"/>
          <a:ext cx="1176236" cy="1929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88118" y="0"/>
              </a:lnTo>
              <a:lnTo>
                <a:pt x="588118" y="192914"/>
              </a:lnTo>
              <a:lnTo>
                <a:pt x="1176236" y="192914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>
            <a:latin typeface="宋体" charset="-122"/>
            <a:ea typeface="宋体" charset="-122"/>
            <a:cs typeface="宋体" charset="-122"/>
          </a:endParaRPr>
        </a:p>
      </dsp:txBody>
      <dsp:txXfrm>
        <a:off x="2237544" y="2643554"/>
        <a:ext cx="59597" cy="59597"/>
      </dsp:txXfrm>
    </dsp:sp>
    <dsp:sp modelId="{D87FA41A-845D-0742-BFE6-B20A8A85E955}">
      <dsp:nvSpPr>
        <dsp:cNvPr id="0" name=""/>
        <dsp:cNvSpPr/>
      </dsp:nvSpPr>
      <dsp:spPr>
        <a:xfrm>
          <a:off x="1679225" y="2340802"/>
          <a:ext cx="1176236" cy="236093"/>
        </a:xfrm>
        <a:custGeom>
          <a:avLst/>
          <a:gdLst/>
          <a:ahLst/>
          <a:cxnLst/>
          <a:rect l="0" t="0" r="0" b="0"/>
          <a:pathLst>
            <a:path>
              <a:moveTo>
                <a:pt x="0" y="236093"/>
              </a:moveTo>
              <a:lnTo>
                <a:pt x="588118" y="236093"/>
              </a:lnTo>
              <a:lnTo>
                <a:pt x="588118" y="0"/>
              </a:lnTo>
              <a:lnTo>
                <a:pt x="1176236" y="0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>
            <a:latin typeface="宋体" charset="-122"/>
            <a:ea typeface="宋体" charset="-122"/>
            <a:cs typeface="宋体" charset="-122"/>
          </a:endParaRPr>
        </a:p>
      </dsp:txBody>
      <dsp:txXfrm>
        <a:off x="2237350" y="2428856"/>
        <a:ext cx="59984" cy="59984"/>
      </dsp:txXfrm>
    </dsp:sp>
    <dsp:sp modelId="{D205D4C6-038E-044A-A3BA-7E795737A05F}">
      <dsp:nvSpPr>
        <dsp:cNvPr id="0" name=""/>
        <dsp:cNvSpPr/>
      </dsp:nvSpPr>
      <dsp:spPr>
        <a:xfrm>
          <a:off x="1679225" y="1911794"/>
          <a:ext cx="1176236" cy="665101"/>
        </a:xfrm>
        <a:custGeom>
          <a:avLst/>
          <a:gdLst/>
          <a:ahLst/>
          <a:cxnLst/>
          <a:rect l="0" t="0" r="0" b="0"/>
          <a:pathLst>
            <a:path>
              <a:moveTo>
                <a:pt x="0" y="665101"/>
              </a:moveTo>
              <a:lnTo>
                <a:pt x="588118" y="665101"/>
              </a:lnTo>
              <a:lnTo>
                <a:pt x="588118" y="0"/>
              </a:lnTo>
              <a:lnTo>
                <a:pt x="1176236" y="0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>
            <a:latin typeface="宋体" charset="-122"/>
            <a:ea typeface="宋体" charset="-122"/>
            <a:cs typeface="宋体" charset="-122"/>
          </a:endParaRPr>
        </a:p>
      </dsp:txBody>
      <dsp:txXfrm>
        <a:off x="2233561" y="2210563"/>
        <a:ext cx="67562" cy="67562"/>
      </dsp:txXfrm>
    </dsp:sp>
    <dsp:sp modelId="{BF3B09D1-E8E8-0A4F-9573-99448D99561B}">
      <dsp:nvSpPr>
        <dsp:cNvPr id="0" name=""/>
        <dsp:cNvSpPr/>
      </dsp:nvSpPr>
      <dsp:spPr>
        <a:xfrm>
          <a:off x="1679225" y="1482786"/>
          <a:ext cx="1176236" cy="1094109"/>
        </a:xfrm>
        <a:custGeom>
          <a:avLst/>
          <a:gdLst/>
          <a:ahLst/>
          <a:cxnLst/>
          <a:rect l="0" t="0" r="0" b="0"/>
          <a:pathLst>
            <a:path>
              <a:moveTo>
                <a:pt x="0" y="1094109"/>
              </a:moveTo>
              <a:lnTo>
                <a:pt x="588118" y="1094109"/>
              </a:lnTo>
              <a:lnTo>
                <a:pt x="588118" y="0"/>
              </a:lnTo>
              <a:lnTo>
                <a:pt x="1176236" y="0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>
            <a:latin typeface="宋体" charset="-122"/>
            <a:ea typeface="宋体" charset="-122"/>
            <a:cs typeface="宋体" charset="-122"/>
          </a:endParaRPr>
        </a:p>
      </dsp:txBody>
      <dsp:txXfrm>
        <a:off x="2227182" y="1989680"/>
        <a:ext cx="80321" cy="80321"/>
      </dsp:txXfrm>
    </dsp:sp>
    <dsp:sp modelId="{F23CCF4A-0F02-B643-86DA-D7F6CBD2CB37}">
      <dsp:nvSpPr>
        <dsp:cNvPr id="0" name=""/>
        <dsp:cNvSpPr/>
      </dsp:nvSpPr>
      <dsp:spPr>
        <a:xfrm>
          <a:off x="1679225" y="1053778"/>
          <a:ext cx="1176236" cy="1523117"/>
        </a:xfrm>
        <a:custGeom>
          <a:avLst/>
          <a:gdLst/>
          <a:ahLst/>
          <a:cxnLst/>
          <a:rect l="0" t="0" r="0" b="0"/>
          <a:pathLst>
            <a:path>
              <a:moveTo>
                <a:pt x="0" y="1523117"/>
              </a:moveTo>
              <a:lnTo>
                <a:pt x="588118" y="1523117"/>
              </a:lnTo>
              <a:lnTo>
                <a:pt x="588118" y="0"/>
              </a:lnTo>
              <a:lnTo>
                <a:pt x="1176236" y="0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>
            <a:latin typeface="宋体" charset="-122"/>
            <a:ea typeface="宋体" charset="-122"/>
            <a:cs typeface="宋体" charset="-122"/>
          </a:endParaRPr>
        </a:p>
      </dsp:txBody>
      <dsp:txXfrm>
        <a:off x="2219232" y="1767226"/>
        <a:ext cx="96221" cy="96221"/>
      </dsp:txXfrm>
    </dsp:sp>
    <dsp:sp modelId="{1F2800E8-CF94-FD43-8D0E-7E4B278315B1}">
      <dsp:nvSpPr>
        <dsp:cNvPr id="0" name=""/>
        <dsp:cNvSpPr/>
      </dsp:nvSpPr>
      <dsp:spPr>
        <a:xfrm>
          <a:off x="1679225" y="624770"/>
          <a:ext cx="1176236" cy="1952125"/>
        </a:xfrm>
        <a:custGeom>
          <a:avLst/>
          <a:gdLst/>
          <a:ahLst/>
          <a:cxnLst/>
          <a:rect l="0" t="0" r="0" b="0"/>
          <a:pathLst>
            <a:path>
              <a:moveTo>
                <a:pt x="0" y="1952125"/>
              </a:moveTo>
              <a:lnTo>
                <a:pt x="588118" y="1952125"/>
              </a:lnTo>
              <a:lnTo>
                <a:pt x="588118" y="0"/>
              </a:lnTo>
              <a:lnTo>
                <a:pt x="1176236" y="0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>
            <a:latin typeface="宋体" charset="-122"/>
            <a:ea typeface="宋体" charset="-122"/>
            <a:cs typeface="宋体" charset="-122"/>
          </a:endParaRPr>
        </a:p>
      </dsp:txBody>
      <dsp:txXfrm>
        <a:off x="2210365" y="1543855"/>
        <a:ext cx="113955" cy="113955"/>
      </dsp:txXfrm>
    </dsp:sp>
    <dsp:sp modelId="{082A771F-69AF-7C4C-86CB-DF1CD8CB6581}">
      <dsp:nvSpPr>
        <dsp:cNvPr id="0" name=""/>
        <dsp:cNvSpPr/>
      </dsp:nvSpPr>
      <dsp:spPr>
        <a:xfrm>
          <a:off x="1679225" y="195762"/>
          <a:ext cx="1176236" cy="2381133"/>
        </a:xfrm>
        <a:custGeom>
          <a:avLst/>
          <a:gdLst/>
          <a:ahLst/>
          <a:cxnLst/>
          <a:rect l="0" t="0" r="0" b="0"/>
          <a:pathLst>
            <a:path>
              <a:moveTo>
                <a:pt x="0" y="2381133"/>
              </a:moveTo>
              <a:lnTo>
                <a:pt x="588118" y="2381133"/>
              </a:lnTo>
              <a:lnTo>
                <a:pt x="588118" y="0"/>
              </a:lnTo>
              <a:lnTo>
                <a:pt x="1176236" y="0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>
            <a:latin typeface="宋体" charset="-122"/>
            <a:ea typeface="宋体" charset="-122"/>
            <a:cs typeface="宋体" charset="-122"/>
          </a:endParaRPr>
        </a:p>
      </dsp:txBody>
      <dsp:txXfrm>
        <a:off x="2200947" y="1319933"/>
        <a:ext cx="132790" cy="132790"/>
      </dsp:txXfrm>
    </dsp:sp>
    <dsp:sp modelId="{7111AE39-B455-7C4D-91F4-9E37E3822D07}">
      <dsp:nvSpPr>
        <dsp:cNvPr id="0" name=""/>
        <dsp:cNvSpPr/>
      </dsp:nvSpPr>
      <dsp:spPr>
        <a:xfrm>
          <a:off x="375225" y="2142524"/>
          <a:ext cx="1739256" cy="86874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宋体" charset="-122"/>
              <a:ea typeface="宋体" charset="-122"/>
              <a:cs typeface="宋体" charset="-122"/>
            </a:rPr>
            <a:t>管理经济学</a:t>
          </a:r>
        </a:p>
      </dsp:txBody>
      <dsp:txXfrm>
        <a:off x="375225" y="2142524"/>
        <a:ext cx="1739256" cy="868742"/>
      </dsp:txXfrm>
    </dsp:sp>
    <dsp:sp modelId="{C852AF5D-E3CA-F844-B775-08DD6E6FB940}">
      <dsp:nvSpPr>
        <dsp:cNvPr id="0" name=""/>
        <dsp:cNvSpPr/>
      </dsp:nvSpPr>
      <dsp:spPr>
        <a:xfrm>
          <a:off x="2855461" y="3875"/>
          <a:ext cx="4331482" cy="383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宋体" charset="-122"/>
              <a:ea typeface="宋体" charset="-122"/>
              <a:cs typeface="宋体" charset="-122"/>
            </a:rPr>
            <a:t>第</a:t>
          </a:r>
          <a:r>
            <a:rPr lang="en-US" altLang="zh-CN" sz="2000" kern="1200" dirty="0">
              <a:latin typeface="宋体" charset="-122"/>
              <a:ea typeface="宋体" charset="-122"/>
              <a:cs typeface="宋体" charset="-122"/>
            </a:rPr>
            <a:t>1</a:t>
          </a:r>
          <a:r>
            <a:rPr lang="zh-CN" altLang="en-US" sz="2000" kern="1200" dirty="0">
              <a:latin typeface="宋体" charset="-122"/>
              <a:ea typeface="宋体" charset="-122"/>
              <a:cs typeface="宋体" charset="-122"/>
            </a:rPr>
            <a:t> 章 导论</a:t>
          </a:r>
        </a:p>
      </dsp:txBody>
      <dsp:txXfrm>
        <a:off x="2855461" y="3875"/>
        <a:ext cx="4331482" cy="383772"/>
      </dsp:txXfrm>
    </dsp:sp>
    <dsp:sp modelId="{1C998B4A-F8C8-5D49-862A-38B9C7611407}">
      <dsp:nvSpPr>
        <dsp:cNvPr id="0" name=""/>
        <dsp:cNvSpPr/>
      </dsp:nvSpPr>
      <dsp:spPr>
        <a:xfrm>
          <a:off x="2855461" y="432883"/>
          <a:ext cx="4331482" cy="383772"/>
        </a:xfrm>
        <a:prstGeom prst="rect">
          <a:avLst/>
        </a:prstGeom>
        <a:solidFill>
          <a:srgbClr val="C00000"/>
        </a:solidFill>
        <a:ln>
          <a:solidFill>
            <a:srgbClr val="C00000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宋体" charset="-122"/>
              <a:ea typeface="宋体" charset="-122"/>
              <a:cs typeface="宋体" charset="-122"/>
            </a:rPr>
            <a:t>第</a:t>
          </a:r>
          <a:r>
            <a:rPr lang="en-US" altLang="zh-CN" sz="2000" kern="1200" dirty="0">
              <a:latin typeface="宋体" charset="-122"/>
              <a:ea typeface="宋体" charset="-122"/>
              <a:cs typeface="宋体" charset="-122"/>
            </a:rPr>
            <a:t>2</a:t>
          </a:r>
          <a:r>
            <a:rPr lang="zh-CN" altLang="en-US" sz="2000" kern="1200" dirty="0">
              <a:latin typeface="宋体" charset="-122"/>
              <a:ea typeface="宋体" charset="-122"/>
              <a:cs typeface="宋体" charset="-122"/>
            </a:rPr>
            <a:t> 章 供求分析</a:t>
          </a:r>
        </a:p>
      </dsp:txBody>
      <dsp:txXfrm>
        <a:off x="2855461" y="432883"/>
        <a:ext cx="4331482" cy="383772"/>
      </dsp:txXfrm>
    </dsp:sp>
    <dsp:sp modelId="{801D293D-5A6E-CF4C-ADA4-5CA1C7809ED1}">
      <dsp:nvSpPr>
        <dsp:cNvPr id="0" name=""/>
        <dsp:cNvSpPr/>
      </dsp:nvSpPr>
      <dsp:spPr>
        <a:xfrm>
          <a:off x="2855461" y="861891"/>
          <a:ext cx="4331482" cy="383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宋体" charset="-122"/>
              <a:ea typeface="宋体" charset="-122"/>
              <a:cs typeface="宋体" charset="-122"/>
            </a:rPr>
            <a:t>第</a:t>
          </a:r>
          <a:r>
            <a:rPr lang="en-US" altLang="zh-CN" sz="2000" kern="1200" dirty="0">
              <a:latin typeface="宋体" charset="-122"/>
              <a:ea typeface="宋体" charset="-122"/>
              <a:cs typeface="宋体" charset="-122"/>
            </a:rPr>
            <a:t>3</a:t>
          </a:r>
          <a:r>
            <a:rPr lang="zh-CN" altLang="en-US" sz="2000" kern="1200" dirty="0">
              <a:latin typeface="宋体" charset="-122"/>
              <a:ea typeface="宋体" charset="-122"/>
              <a:cs typeface="宋体" charset="-122"/>
            </a:rPr>
            <a:t> 章 消费者效用分析</a:t>
          </a:r>
        </a:p>
      </dsp:txBody>
      <dsp:txXfrm>
        <a:off x="2855461" y="861891"/>
        <a:ext cx="4331482" cy="383772"/>
      </dsp:txXfrm>
    </dsp:sp>
    <dsp:sp modelId="{2A813B24-1D27-BA48-B656-7DF38994DA1B}">
      <dsp:nvSpPr>
        <dsp:cNvPr id="0" name=""/>
        <dsp:cNvSpPr/>
      </dsp:nvSpPr>
      <dsp:spPr>
        <a:xfrm>
          <a:off x="2855461" y="1290900"/>
          <a:ext cx="4331482" cy="383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宋体" charset="-122"/>
              <a:ea typeface="宋体" charset="-122"/>
              <a:cs typeface="宋体" charset="-122"/>
            </a:rPr>
            <a:t>第</a:t>
          </a:r>
          <a:r>
            <a:rPr lang="en-US" altLang="zh-CN" sz="2000" kern="1200" dirty="0">
              <a:latin typeface="宋体" charset="-122"/>
              <a:ea typeface="宋体" charset="-122"/>
              <a:cs typeface="宋体" charset="-122"/>
            </a:rPr>
            <a:t>4</a:t>
          </a:r>
          <a:r>
            <a:rPr lang="zh-CN" altLang="en-US" sz="2000" kern="1200" dirty="0">
              <a:latin typeface="宋体" charset="-122"/>
              <a:ea typeface="宋体" charset="-122"/>
              <a:cs typeface="宋体" charset="-122"/>
            </a:rPr>
            <a:t> 章 需求弹性与供给弹性分析</a:t>
          </a:r>
        </a:p>
      </dsp:txBody>
      <dsp:txXfrm>
        <a:off x="2855461" y="1290900"/>
        <a:ext cx="4331482" cy="383772"/>
      </dsp:txXfrm>
    </dsp:sp>
    <dsp:sp modelId="{63F35746-278C-874D-9A13-4343B4455491}">
      <dsp:nvSpPr>
        <dsp:cNvPr id="0" name=""/>
        <dsp:cNvSpPr/>
      </dsp:nvSpPr>
      <dsp:spPr>
        <a:xfrm>
          <a:off x="2855461" y="1719908"/>
          <a:ext cx="4331482" cy="383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宋体" charset="-122"/>
              <a:ea typeface="宋体" charset="-122"/>
              <a:cs typeface="宋体" charset="-122"/>
            </a:rPr>
            <a:t>第</a:t>
          </a:r>
          <a:r>
            <a:rPr lang="en-US" altLang="zh-CN" sz="2000" kern="1200" dirty="0">
              <a:latin typeface="宋体" charset="-122"/>
              <a:ea typeface="宋体" charset="-122"/>
              <a:cs typeface="宋体" charset="-122"/>
            </a:rPr>
            <a:t>5</a:t>
          </a:r>
          <a:r>
            <a:rPr lang="zh-CN" altLang="en-US" sz="2000" kern="1200" dirty="0">
              <a:latin typeface="宋体" charset="-122"/>
              <a:ea typeface="宋体" charset="-122"/>
              <a:cs typeface="宋体" charset="-122"/>
            </a:rPr>
            <a:t> 章 生产要素投入的决策分析</a:t>
          </a:r>
        </a:p>
      </dsp:txBody>
      <dsp:txXfrm>
        <a:off x="2855461" y="1719908"/>
        <a:ext cx="4331482" cy="383772"/>
      </dsp:txXfrm>
    </dsp:sp>
    <dsp:sp modelId="{8FE3CA9D-F9AC-4D4D-BF03-5B208403D01F}">
      <dsp:nvSpPr>
        <dsp:cNvPr id="0" name=""/>
        <dsp:cNvSpPr/>
      </dsp:nvSpPr>
      <dsp:spPr>
        <a:xfrm>
          <a:off x="2855461" y="2148916"/>
          <a:ext cx="4331482" cy="383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宋体" charset="-122"/>
              <a:ea typeface="宋体" charset="-122"/>
              <a:cs typeface="宋体" charset="-122"/>
            </a:rPr>
            <a:t>第</a:t>
          </a:r>
          <a:r>
            <a:rPr lang="en-US" altLang="zh-CN" sz="2000" kern="1200" dirty="0">
              <a:latin typeface="宋体" charset="-122"/>
              <a:ea typeface="宋体" charset="-122"/>
              <a:cs typeface="宋体" charset="-122"/>
            </a:rPr>
            <a:t>6</a:t>
          </a:r>
          <a:r>
            <a:rPr lang="zh-CN" altLang="en-US" sz="2000" kern="1200" dirty="0">
              <a:latin typeface="宋体" charset="-122"/>
              <a:ea typeface="宋体" charset="-122"/>
              <a:cs typeface="宋体" charset="-122"/>
            </a:rPr>
            <a:t> 章 成本分析</a:t>
          </a:r>
        </a:p>
      </dsp:txBody>
      <dsp:txXfrm>
        <a:off x="2855461" y="2148916"/>
        <a:ext cx="4331482" cy="383772"/>
      </dsp:txXfrm>
    </dsp:sp>
    <dsp:sp modelId="{9EBBA99F-A4CB-4947-AF0D-06A5810B9341}">
      <dsp:nvSpPr>
        <dsp:cNvPr id="0" name=""/>
        <dsp:cNvSpPr/>
      </dsp:nvSpPr>
      <dsp:spPr>
        <a:xfrm>
          <a:off x="2855461" y="2577924"/>
          <a:ext cx="4331482" cy="383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宋体" charset="-122"/>
              <a:ea typeface="宋体" charset="-122"/>
              <a:cs typeface="宋体" charset="-122"/>
            </a:rPr>
            <a:t>第</a:t>
          </a:r>
          <a:r>
            <a:rPr lang="en-US" altLang="zh-CN" sz="2000" kern="1200" dirty="0">
              <a:latin typeface="宋体" charset="-122"/>
              <a:ea typeface="宋体" charset="-122"/>
              <a:cs typeface="宋体" charset="-122"/>
            </a:rPr>
            <a:t>7</a:t>
          </a:r>
          <a:r>
            <a:rPr lang="zh-CN" altLang="en-US" sz="2000" kern="1200" dirty="0">
              <a:latin typeface="宋体" charset="-122"/>
              <a:ea typeface="宋体" charset="-122"/>
              <a:cs typeface="宋体" charset="-122"/>
            </a:rPr>
            <a:t> 章 生产产出的决策分析</a:t>
          </a:r>
        </a:p>
      </dsp:txBody>
      <dsp:txXfrm>
        <a:off x="2855461" y="2577924"/>
        <a:ext cx="4331482" cy="383772"/>
      </dsp:txXfrm>
    </dsp:sp>
    <dsp:sp modelId="{594B141E-C1DA-D845-9DD4-07B3012F8988}">
      <dsp:nvSpPr>
        <dsp:cNvPr id="0" name=""/>
        <dsp:cNvSpPr/>
      </dsp:nvSpPr>
      <dsp:spPr>
        <a:xfrm>
          <a:off x="2855461" y="3006932"/>
          <a:ext cx="4331482" cy="383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宋体" charset="-122"/>
              <a:ea typeface="宋体" charset="-122"/>
              <a:cs typeface="宋体" charset="-122"/>
            </a:rPr>
            <a:t>第</a:t>
          </a:r>
          <a:r>
            <a:rPr lang="en-US" altLang="zh-CN" sz="2000" kern="1200" dirty="0">
              <a:latin typeface="宋体" charset="-122"/>
              <a:ea typeface="宋体" charset="-122"/>
              <a:cs typeface="宋体" charset="-122"/>
            </a:rPr>
            <a:t>8</a:t>
          </a:r>
          <a:r>
            <a:rPr lang="zh-CN" altLang="en-US" sz="2000" kern="1200" dirty="0">
              <a:latin typeface="宋体" charset="-122"/>
              <a:ea typeface="宋体" charset="-122"/>
              <a:cs typeface="宋体" charset="-122"/>
            </a:rPr>
            <a:t> 章 完全竞争市场中的企业决策</a:t>
          </a:r>
        </a:p>
      </dsp:txBody>
      <dsp:txXfrm>
        <a:off x="2855461" y="3006932"/>
        <a:ext cx="4331482" cy="383772"/>
      </dsp:txXfrm>
    </dsp:sp>
    <dsp:sp modelId="{00C029E1-BACD-3B4B-B105-64422CAA0D27}">
      <dsp:nvSpPr>
        <dsp:cNvPr id="0" name=""/>
        <dsp:cNvSpPr/>
      </dsp:nvSpPr>
      <dsp:spPr>
        <a:xfrm>
          <a:off x="2855461" y="3435940"/>
          <a:ext cx="4331482" cy="383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宋体" charset="-122"/>
              <a:ea typeface="宋体" charset="-122"/>
              <a:cs typeface="宋体" charset="-122"/>
            </a:rPr>
            <a:t>第</a:t>
          </a:r>
          <a:r>
            <a:rPr lang="en-US" altLang="zh-CN" sz="2000" kern="1200" dirty="0">
              <a:latin typeface="宋体" charset="-122"/>
              <a:ea typeface="宋体" charset="-122"/>
              <a:cs typeface="宋体" charset="-122"/>
            </a:rPr>
            <a:t>9</a:t>
          </a:r>
          <a:r>
            <a:rPr lang="zh-CN" altLang="en-US" sz="2000" kern="1200" dirty="0">
              <a:latin typeface="宋体" charset="-122"/>
              <a:ea typeface="宋体" charset="-122"/>
              <a:cs typeface="宋体" charset="-122"/>
            </a:rPr>
            <a:t> 章 垄断市场中的企业决策</a:t>
          </a:r>
        </a:p>
      </dsp:txBody>
      <dsp:txXfrm>
        <a:off x="2855461" y="3435940"/>
        <a:ext cx="4331482" cy="383772"/>
      </dsp:txXfrm>
    </dsp:sp>
    <dsp:sp modelId="{2B38E664-48B7-7044-9738-8E97AC293AB1}">
      <dsp:nvSpPr>
        <dsp:cNvPr id="0" name=""/>
        <dsp:cNvSpPr/>
      </dsp:nvSpPr>
      <dsp:spPr>
        <a:xfrm>
          <a:off x="2855461" y="3864948"/>
          <a:ext cx="4331482" cy="383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宋体" charset="-122"/>
              <a:ea typeface="宋体" charset="-122"/>
              <a:cs typeface="宋体" charset="-122"/>
            </a:rPr>
            <a:t>第</a:t>
          </a:r>
          <a:r>
            <a:rPr lang="en-US" altLang="zh-CN" sz="2000" kern="1200" dirty="0">
              <a:latin typeface="宋体" charset="-122"/>
              <a:ea typeface="宋体" charset="-122"/>
              <a:cs typeface="宋体" charset="-122"/>
            </a:rPr>
            <a:t>10</a:t>
          </a:r>
          <a:r>
            <a:rPr lang="zh-CN" altLang="en-US" sz="2000" kern="1200" dirty="0">
              <a:latin typeface="宋体" charset="-122"/>
              <a:ea typeface="宋体" charset="-122"/>
              <a:cs typeface="宋体" charset="-122"/>
            </a:rPr>
            <a:t>章 垄断竞争市场中的企业决策</a:t>
          </a:r>
        </a:p>
      </dsp:txBody>
      <dsp:txXfrm>
        <a:off x="2855461" y="3864948"/>
        <a:ext cx="4331482" cy="383772"/>
      </dsp:txXfrm>
    </dsp:sp>
    <dsp:sp modelId="{0B025E1A-4017-974E-A410-E5C6C65DC33A}">
      <dsp:nvSpPr>
        <dsp:cNvPr id="0" name=""/>
        <dsp:cNvSpPr/>
      </dsp:nvSpPr>
      <dsp:spPr>
        <a:xfrm>
          <a:off x="2855461" y="4293956"/>
          <a:ext cx="4331482" cy="383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宋体" charset="-122"/>
              <a:ea typeface="宋体" charset="-122"/>
              <a:cs typeface="宋体" charset="-122"/>
            </a:rPr>
            <a:t>第</a:t>
          </a:r>
          <a:r>
            <a:rPr lang="en-US" altLang="zh-CN" sz="2000" kern="1200" dirty="0">
              <a:latin typeface="宋体" charset="-122"/>
              <a:ea typeface="宋体" charset="-122"/>
              <a:cs typeface="宋体" charset="-122"/>
            </a:rPr>
            <a:t>11</a:t>
          </a:r>
          <a:r>
            <a:rPr lang="zh-CN" altLang="en-US" sz="2000" kern="1200" dirty="0">
              <a:latin typeface="宋体" charset="-122"/>
              <a:ea typeface="宋体" charset="-122"/>
              <a:cs typeface="宋体" charset="-122"/>
            </a:rPr>
            <a:t>章 寡头垄断市场中的企业决策</a:t>
          </a:r>
        </a:p>
      </dsp:txBody>
      <dsp:txXfrm>
        <a:off x="2855461" y="4293956"/>
        <a:ext cx="4331482" cy="383772"/>
      </dsp:txXfrm>
    </dsp:sp>
    <dsp:sp modelId="{98898A49-EECE-8C42-800D-7F49FC06C40D}">
      <dsp:nvSpPr>
        <dsp:cNvPr id="0" name=""/>
        <dsp:cNvSpPr/>
      </dsp:nvSpPr>
      <dsp:spPr>
        <a:xfrm>
          <a:off x="2855461" y="4722964"/>
          <a:ext cx="4331482" cy="3837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宋体" charset="-122"/>
              <a:ea typeface="宋体" charset="-122"/>
              <a:cs typeface="宋体" charset="-122"/>
            </a:rPr>
            <a:t>第</a:t>
          </a:r>
          <a:r>
            <a:rPr lang="en-US" altLang="zh-CN" sz="2000" kern="1200" dirty="0">
              <a:latin typeface="宋体" charset="-122"/>
              <a:ea typeface="宋体" charset="-122"/>
              <a:cs typeface="宋体" charset="-122"/>
            </a:rPr>
            <a:t>12</a:t>
          </a:r>
          <a:r>
            <a:rPr lang="zh-CN" altLang="en-US" sz="2000" kern="1200" dirty="0">
              <a:latin typeface="宋体" charset="-122"/>
              <a:ea typeface="宋体" charset="-122"/>
              <a:cs typeface="宋体" charset="-122"/>
            </a:rPr>
            <a:t>章 企业产品定价实践</a:t>
          </a:r>
        </a:p>
      </dsp:txBody>
      <dsp:txXfrm>
        <a:off x="2855461" y="4722964"/>
        <a:ext cx="4331482" cy="38377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10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393087" y="2757357"/>
          <a:ext cx="1682745" cy="12363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1372" y="0"/>
              </a:lnTo>
              <a:lnTo>
                <a:pt x="841372" y="1236397"/>
              </a:lnTo>
              <a:lnTo>
                <a:pt x="1682745" y="123639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182256" y="3323352"/>
        <a:ext cx="104406" cy="104406"/>
      </dsp:txXfrm>
    </dsp:sp>
    <dsp:sp modelId="{93180932-306E-E545-95F9-2A5635FDC9F1}">
      <dsp:nvSpPr>
        <dsp:cNvPr id="0" name=""/>
        <dsp:cNvSpPr/>
      </dsp:nvSpPr>
      <dsp:spPr>
        <a:xfrm>
          <a:off x="2393087" y="2711637"/>
          <a:ext cx="16827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41372" y="45720"/>
              </a:lnTo>
              <a:lnTo>
                <a:pt x="841372" y="63006"/>
              </a:lnTo>
              <a:lnTo>
                <a:pt x="1682745" y="6300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192389" y="2715286"/>
        <a:ext cx="84141" cy="84141"/>
      </dsp:txXfrm>
    </dsp:sp>
    <dsp:sp modelId="{082A771F-69AF-7C4C-86CB-DF1CD8CB6581}">
      <dsp:nvSpPr>
        <dsp:cNvPr id="0" name=""/>
        <dsp:cNvSpPr/>
      </dsp:nvSpPr>
      <dsp:spPr>
        <a:xfrm>
          <a:off x="2393087" y="1424912"/>
          <a:ext cx="1682745" cy="1332444"/>
        </a:xfrm>
        <a:custGeom>
          <a:avLst/>
          <a:gdLst/>
          <a:ahLst/>
          <a:cxnLst/>
          <a:rect l="0" t="0" r="0" b="0"/>
          <a:pathLst>
            <a:path>
              <a:moveTo>
                <a:pt x="0" y="1332444"/>
              </a:moveTo>
              <a:lnTo>
                <a:pt x="841372" y="1332444"/>
              </a:lnTo>
              <a:lnTo>
                <a:pt x="841372" y="0"/>
              </a:lnTo>
              <a:lnTo>
                <a:pt x="1682745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180799" y="2037474"/>
        <a:ext cx="107320" cy="107320"/>
      </dsp:txXfrm>
    </dsp:sp>
    <dsp:sp modelId="{7111AE39-B455-7C4D-91F4-9E37E3822D07}">
      <dsp:nvSpPr>
        <dsp:cNvPr id="0" name=""/>
        <dsp:cNvSpPr/>
      </dsp:nvSpPr>
      <dsp:spPr>
        <a:xfrm>
          <a:off x="1131650" y="2243588"/>
          <a:ext cx="1495336" cy="102753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第二章 供求分析</a:t>
          </a:r>
        </a:p>
      </dsp:txBody>
      <dsp:txXfrm>
        <a:off x="1131650" y="2243588"/>
        <a:ext cx="1495336" cy="1027536"/>
      </dsp:txXfrm>
    </dsp:sp>
    <dsp:sp modelId="{C852AF5D-E3CA-F844-B775-08DD6E6FB940}">
      <dsp:nvSpPr>
        <dsp:cNvPr id="0" name=""/>
        <dsp:cNvSpPr/>
      </dsp:nvSpPr>
      <dsp:spPr>
        <a:xfrm>
          <a:off x="4075832" y="911143"/>
          <a:ext cx="3370320" cy="102753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需求分析</a:t>
          </a:r>
        </a:p>
      </dsp:txBody>
      <dsp:txXfrm>
        <a:off x="4075832" y="911143"/>
        <a:ext cx="3370320" cy="1027536"/>
      </dsp:txXfrm>
    </dsp:sp>
    <dsp:sp modelId="{D3E2E567-EC04-E743-9B8C-985408EA1058}">
      <dsp:nvSpPr>
        <dsp:cNvPr id="0" name=""/>
        <dsp:cNvSpPr/>
      </dsp:nvSpPr>
      <dsp:spPr>
        <a:xfrm>
          <a:off x="4075832" y="2260875"/>
          <a:ext cx="3405136" cy="102753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 供给分析</a:t>
          </a:r>
        </a:p>
      </dsp:txBody>
      <dsp:txXfrm>
        <a:off x="4075832" y="2260875"/>
        <a:ext cx="3405136" cy="1027536"/>
      </dsp:txXfrm>
    </dsp:sp>
    <dsp:sp modelId="{1C998B4A-F8C8-5D49-862A-38B9C7611407}">
      <dsp:nvSpPr>
        <dsp:cNvPr id="0" name=""/>
        <dsp:cNvSpPr/>
      </dsp:nvSpPr>
      <dsp:spPr>
        <a:xfrm>
          <a:off x="4075832" y="3479986"/>
          <a:ext cx="3370320" cy="102753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2.3</a:t>
          </a:r>
          <a:r>
            <a:rPr lang="zh-CN" altLang="en-US" sz="2000" kern="12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 市场均衡分析</a:t>
          </a:r>
        </a:p>
      </dsp:txBody>
      <dsp:txXfrm>
        <a:off x="4075832" y="3479986"/>
        <a:ext cx="3370320" cy="1027536"/>
      </dsp:txXfrm>
    </dsp:sp>
  </dsp:spTree>
</dsp:drawing>
</file>

<file path=ppt/diagrams/drawing10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393087" y="2757357"/>
          <a:ext cx="1682745" cy="12363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1372" y="0"/>
              </a:lnTo>
              <a:lnTo>
                <a:pt x="841372" y="1236397"/>
              </a:lnTo>
              <a:lnTo>
                <a:pt x="1682745" y="123639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182256" y="3323352"/>
        <a:ext cx="104406" cy="104406"/>
      </dsp:txXfrm>
    </dsp:sp>
    <dsp:sp modelId="{93180932-306E-E545-95F9-2A5635FDC9F1}">
      <dsp:nvSpPr>
        <dsp:cNvPr id="0" name=""/>
        <dsp:cNvSpPr/>
      </dsp:nvSpPr>
      <dsp:spPr>
        <a:xfrm>
          <a:off x="2393087" y="2663613"/>
          <a:ext cx="16827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93743"/>
              </a:moveTo>
              <a:lnTo>
                <a:pt x="841372" y="93743"/>
              </a:lnTo>
              <a:lnTo>
                <a:pt x="841372" y="45720"/>
              </a:lnTo>
              <a:lnTo>
                <a:pt x="1682745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192374" y="2667247"/>
        <a:ext cx="84171" cy="84171"/>
      </dsp:txXfrm>
    </dsp:sp>
    <dsp:sp modelId="{082A771F-69AF-7C4C-86CB-DF1CD8CB6581}">
      <dsp:nvSpPr>
        <dsp:cNvPr id="0" name=""/>
        <dsp:cNvSpPr/>
      </dsp:nvSpPr>
      <dsp:spPr>
        <a:xfrm>
          <a:off x="2393087" y="1424912"/>
          <a:ext cx="1682745" cy="1332444"/>
        </a:xfrm>
        <a:custGeom>
          <a:avLst/>
          <a:gdLst/>
          <a:ahLst/>
          <a:cxnLst/>
          <a:rect l="0" t="0" r="0" b="0"/>
          <a:pathLst>
            <a:path>
              <a:moveTo>
                <a:pt x="0" y="1332444"/>
              </a:moveTo>
              <a:lnTo>
                <a:pt x="841372" y="1332444"/>
              </a:lnTo>
              <a:lnTo>
                <a:pt x="841372" y="0"/>
              </a:lnTo>
              <a:lnTo>
                <a:pt x="1682745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180799" y="2037474"/>
        <a:ext cx="107320" cy="107320"/>
      </dsp:txXfrm>
    </dsp:sp>
    <dsp:sp modelId="{7111AE39-B455-7C4D-91F4-9E37E3822D07}">
      <dsp:nvSpPr>
        <dsp:cNvPr id="0" name=""/>
        <dsp:cNvSpPr/>
      </dsp:nvSpPr>
      <dsp:spPr>
        <a:xfrm>
          <a:off x="1131650" y="2243588"/>
          <a:ext cx="1495336" cy="102753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Microsoft YaHei" charset="-122"/>
              <a:ea typeface="Microsoft YaHei" charset="-122"/>
              <a:cs typeface="Microsoft YaHei" charset="-122"/>
            </a:rPr>
            <a:t>2.3</a:t>
          </a: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 市场均衡分析</a:t>
          </a:r>
        </a:p>
      </dsp:txBody>
      <dsp:txXfrm>
        <a:off x="1131650" y="2243588"/>
        <a:ext cx="1495336" cy="1027536"/>
      </dsp:txXfrm>
    </dsp:sp>
    <dsp:sp modelId="{C852AF5D-E3CA-F844-B775-08DD6E6FB940}">
      <dsp:nvSpPr>
        <dsp:cNvPr id="0" name=""/>
        <dsp:cNvSpPr/>
      </dsp:nvSpPr>
      <dsp:spPr>
        <a:xfrm>
          <a:off x="4075832" y="911143"/>
          <a:ext cx="3370320" cy="102753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2.3.1</a:t>
          </a: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市场均衡与供求法则</a:t>
          </a:r>
        </a:p>
      </dsp:txBody>
      <dsp:txXfrm>
        <a:off x="4075832" y="911143"/>
        <a:ext cx="3370320" cy="1027536"/>
      </dsp:txXfrm>
    </dsp:sp>
    <dsp:sp modelId="{D3E2E567-EC04-E743-9B8C-985408EA1058}">
      <dsp:nvSpPr>
        <dsp:cNvPr id="0" name=""/>
        <dsp:cNvSpPr/>
      </dsp:nvSpPr>
      <dsp:spPr>
        <a:xfrm>
          <a:off x="4075832" y="2195565"/>
          <a:ext cx="3405136" cy="102753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2.3.2</a:t>
          </a: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市场均衡的变动</a:t>
          </a:r>
        </a:p>
      </dsp:txBody>
      <dsp:txXfrm>
        <a:off x="4075832" y="2195565"/>
        <a:ext cx="3405136" cy="1027536"/>
      </dsp:txXfrm>
    </dsp:sp>
    <dsp:sp modelId="{1C998B4A-F8C8-5D49-862A-38B9C7611407}">
      <dsp:nvSpPr>
        <dsp:cNvPr id="0" name=""/>
        <dsp:cNvSpPr/>
      </dsp:nvSpPr>
      <dsp:spPr>
        <a:xfrm>
          <a:off x="4075832" y="3479986"/>
          <a:ext cx="3370320" cy="102753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2.3.3</a:t>
          </a: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价格管制对市场均衡的影响</a:t>
          </a:r>
        </a:p>
      </dsp:txBody>
      <dsp:txXfrm>
        <a:off x="4075832" y="3479986"/>
        <a:ext cx="3370320" cy="1027536"/>
      </dsp:txXfrm>
    </dsp:sp>
  </dsp:spTree>
</dsp:drawing>
</file>

<file path=ppt/diagrams/drawing10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393087" y="2757357"/>
          <a:ext cx="1682745" cy="12363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1372" y="0"/>
              </a:lnTo>
              <a:lnTo>
                <a:pt x="841372" y="1236397"/>
              </a:lnTo>
              <a:lnTo>
                <a:pt x="1682745" y="123639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182256" y="3323352"/>
        <a:ext cx="104406" cy="104406"/>
      </dsp:txXfrm>
    </dsp:sp>
    <dsp:sp modelId="{93180932-306E-E545-95F9-2A5635FDC9F1}">
      <dsp:nvSpPr>
        <dsp:cNvPr id="0" name=""/>
        <dsp:cNvSpPr/>
      </dsp:nvSpPr>
      <dsp:spPr>
        <a:xfrm>
          <a:off x="2393087" y="2663613"/>
          <a:ext cx="16827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93743"/>
              </a:moveTo>
              <a:lnTo>
                <a:pt x="841372" y="93743"/>
              </a:lnTo>
              <a:lnTo>
                <a:pt x="841372" y="45720"/>
              </a:lnTo>
              <a:lnTo>
                <a:pt x="1682745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192374" y="2667247"/>
        <a:ext cx="84171" cy="84171"/>
      </dsp:txXfrm>
    </dsp:sp>
    <dsp:sp modelId="{082A771F-69AF-7C4C-86CB-DF1CD8CB6581}">
      <dsp:nvSpPr>
        <dsp:cNvPr id="0" name=""/>
        <dsp:cNvSpPr/>
      </dsp:nvSpPr>
      <dsp:spPr>
        <a:xfrm>
          <a:off x="2393087" y="1424912"/>
          <a:ext cx="1682745" cy="1332444"/>
        </a:xfrm>
        <a:custGeom>
          <a:avLst/>
          <a:gdLst/>
          <a:ahLst/>
          <a:cxnLst/>
          <a:rect l="0" t="0" r="0" b="0"/>
          <a:pathLst>
            <a:path>
              <a:moveTo>
                <a:pt x="0" y="1332444"/>
              </a:moveTo>
              <a:lnTo>
                <a:pt x="841372" y="1332444"/>
              </a:lnTo>
              <a:lnTo>
                <a:pt x="841372" y="0"/>
              </a:lnTo>
              <a:lnTo>
                <a:pt x="1682745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180799" y="2037474"/>
        <a:ext cx="107320" cy="107320"/>
      </dsp:txXfrm>
    </dsp:sp>
    <dsp:sp modelId="{7111AE39-B455-7C4D-91F4-9E37E3822D07}">
      <dsp:nvSpPr>
        <dsp:cNvPr id="0" name=""/>
        <dsp:cNvSpPr/>
      </dsp:nvSpPr>
      <dsp:spPr>
        <a:xfrm>
          <a:off x="1131650" y="2243588"/>
          <a:ext cx="1495336" cy="102753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Microsoft YaHei" charset="-122"/>
              <a:ea typeface="Microsoft YaHei" charset="-122"/>
              <a:cs typeface="Microsoft YaHei" charset="-122"/>
            </a:rPr>
            <a:t>2.3</a:t>
          </a: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 市场均衡分析</a:t>
          </a:r>
        </a:p>
      </dsp:txBody>
      <dsp:txXfrm>
        <a:off x="1131650" y="2243588"/>
        <a:ext cx="1495336" cy="1027536"/>
      </dsp:txXfrm>
    </dsp:sp>
    <dsp:sp modelId="{C852AF5D-E3CA-F844-B775-08DD6E6FB940}">
      <dsp:nvSpPr>
        <dsp:cNvPr id="0" name=""/>
        <dsp:cNvSpPr/>
      </dsp:nvSpPr>
      <dsp:spPr>
        <a:xfrm>
          <a:off x="4075832" y="911143"/>
          <a:ext cx="3370320" cy="102753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2.3.1</a:t>
          </a:r>
          <a:r>
            <a:rPr lang="zh-CN" altLang="en-US" sz="2000" kern="12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 市场均衡与供求法则</a:t>
          </a:r>
        </a:p>
      </dsp:txBody>
      <dsp:txXfrm>
        <a:off x="4075832" y="911143"/>
        <a:ext cx="3370320" cy="1027536"/>
      </dsp:txXfrm>
    </dsp:sp>
    <dsp:sp modelId="{D3E2E567-EC04-E743-9B8C-985408EA1058}">
      <dsp:nvSpPr>
        <dsp:cNvPr id="0" name=""/>
        <dsp:cNvSpPr/>
      </dsp:nvSpPr>
      <dsp:spPr>
        <a:xfrm>
          <a:off x="4075832" y="2195565"/>
          <a:ext cx="3405136" cy="102753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2.3.2</a:t>
          </a: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市场均衡的变动</a:t>
          </a:r>
        </a:p>
      </dsp:txBody>
      <dsp:txXfrm>
        <a:off x="4075832" y="2195565"/>
        <a:ext cx="3405136" cy="1027536"/>
      </dsp:txXfrm>
    </dsp:sp>
    <dsp:sp modelId="{1C998B4A-F8C8-5D49-862A-38B9C7611407}">
      <dsp:nvSpPr>
        <dsp:cNvPr id="0" name=""/>
        <dsp:cNvSpPr/>
      </dsp:nvSpPr>
      <dsp:spPr>
        <a:xfrm>
          <a:off x="4075832" y="3479986"/>
          <a:ext cx="3370320" cy="102753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2.3.3</a:t>
          </a: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价格管制对市场均衡的影响</a:t>
          </a:r>
        </a:p>
      </dsp:txBody>
      <dsp:txXfrm>
        <a:off x="4075832" y="3479986"/>
        <a:ext cx="3370320" cy="1027536"/>
      </dsp:txXfrm>
    </dsp:sp>
  </dsp:spTree>
</dsp:drawing>
</file>

<file path=ppt/diagrams/drawing10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945834" y="986860"/>
          <a:ext cx="1238862" cy="373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19431" y="0"/>
              </a:lnTo>
              <a:lnTo>
                <a:pt x="619431" y="373743"/>
              </a:lnTo>
              <a:lnTo>
                <a:pt x="1238862" y="37374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32916" y="1141381"/>
        <a:ext cx="64700" cy="64700"/>
      </dsp:txXfrm>
    </dsp:sp>
    <dsp:sp modelId="{93180932-306E-E545-95F9-2A5635FDC9F1}">
      <dsp:nvSpPr>
        <dsp:cNvPr id="0" name=""/>
        <dsp:cNvSpPr/>
      </dsp:nvSpPr>
      <dsp:spPr>
        <a:xfrm>
          <a:off x="945834" y="915891"/>
          <a:ext cx="1238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0968"/>
              </a:moveTo>
              <a:lnTo>
                <a:pt x="619431" y="70968"/>
              </a:lnTo>
              <a:lnTo>
                <a:pt x="619431" y="45720"/>
              </a:lnTo>
              <a:lnTo>
                <a:pt x="1238862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34288" y="930633"/>
        <a:ext cx="61956" cy="61956"/>
      </dsp:txXfrm>
    </dsp:sp>
    <dsp:sp modelId="{082A771F-69AF-7C4C-86CB-DF1CD8CB6581}">
      <dsp:nvSpPr>
        <dsp:cNvPr id="0" name=""/>
        <dsp:cNvSpPr/>
      </dsp:nvSpPr>
      <dsp:spPr>
        <a:xfrm>
          <a:off x="945834" y="562619"/>
          <a:ext cx="1238862" cy="424240"/>
        </a:xfrm>
        <a:custGeom>
          <a:avLst/>
          <a:gdLst/>
          <a:ahLst/>
          <a:cxnLst/>
          <a:rect l="0" t="0" r="0" b="0"/>
          <a:pathLst>
            <a:path>
              <a:moveTo>
                <a:pt x="0" y="424240"/>
              </a:moveTo>
              <a:lnTo>
                <a:pt x="619431" y="424240"/>
              </a:lnTo>
              <a:lnTo>
                <a:pt x="619431" y="0"/>
              </a:lnTo>
              <a:lnTo>
                <a:pt x="1238862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32529" y="742002"/>
        <a:ext cx="65474" cy="65474"/>
      </dsp:txXfrm>
    </dsp:sp>
    <dsp:sp modelId="{7111AE39-B455-7C4D-91F4-9E37E3822D07}">
      <dsp:nvSpPr>
        <dsp:cNvPr id="0" name=""/>
        <dsp:cNvSpPr/>
      </dsp:nvSpPr>
      <dsp:spPr>
        <a:xfrm>
          <a:off x="132351" y="851986"/>
          <a:ext cx="1357218" cy="26974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>
              <a:latin typeface="Microsoft YaHei" charset="-122"/>
              <a:ea typeface="Microsoft YaHei" charset="-122"/>
              <a:cs typeface="Microsoft YaHei" charset="-122"/>
            </a:rPr>
            <a:t>2.3</a:t>
          </a:r>
          <a:r>
            <a:rPr lang="zh-CN" altLang="en-US" sz="1100" kern="1200" dirty="0">
              <a:latin typeface="Microsoft YaHei" charset="-122"/>
              <a:ea typeface="Microsoft YaHei" charset="-122"/>
              <a:cs typeface="Microsoft YaHei" charset="-122"/>
            </a:rPr>
            <a:t> 市场均衡分析</a:t>
          </a:r>
        </a:p>
      </dsp:txBody>
      <dsp:txXfrm>
        <a:off x="132351" y="851986"/>
        <a:ext cx="1357218" cy="269747"/>
      </dsp:txXfrm>
    </dsp:sp>
    <dsp:sp modelId="{C852AF5D-E3CA-F844-B775-08DD6E6FB940}">
      <dsp:nvSpPr>
        <dsp:cNvPr id="0" name=""/>
        <dsp:cNvSpPr/>
      </dsp:nvSpPr>
      <dsp:spPr>
        <a:xfrm>
          <a:off x="2184697" y="409908"/>
          <a:ext cx="1823041" cy="305423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2.3.1</a:t>
          </a:r>
          <a:r>
            <a:rPr lang="zh-CN" altLang="en-US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市场均衡与供求法则</a:t>
          </a:r>
        </a:p>
      </dsp:txBody>
      <dsp:txXfrm>
        <a:off x="2184697" y="409908"/>
        <a:ext cx="1823041" cy="305423"/>
      </dsp:txXfrm>
    </dsp:sp>
    <dsp:sp modelId="{D3E2E567-EC04-E743-9B8C-985408EA1058}">
      <dsp:nvSpPr>
        <dsp:cNvPr id="0" name=""/>
        <dsp:cNvSpPr/>
      </dsp:nvSpPr>
      <dsp:spPr>
        <a:xfrm>
          <a:off x="2184697" y="808899"/>
          <a:ext cx="1841873" cy="30542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2.3.2</a:t>
          </a:r>
          <a:r>
            <a:rPr lang="zh-CN" altLang="en-US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市场均衡的变动</a:t>
          </a:r>
        </a:p>
      </dsp:txBody>
      <dsp:txXfrm>
        <a:off x="2184697" y="808899"/>
        <a:ext cx="1841873" cy="305423"/>
      </dsp:txXfrm>
    </dsp:sp>
    <dsp:sp modelId="{1C998B4A-F8C8-5D49-862A-38B9C7611407}">
      <dsp:nvSpPr>
        <dsp:cNvPr id="0" name=""/>
        <dsp:cNvSpPr/>
      </dsp:nvSpPr>
      <dsp:spPr>
        <a:xfrm>
          <a:off x="2184697" y="1207891"/>
          <a:ext cx="1823041" cy="30542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2.3.3</a:t>
          </a:r>
          <a:r>
            <a:rPr lang="zh-CN" altLang="en-US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价格管制对市场均衡的影响</a:t>
          </a:r>
        </a:p>
      </dsp:txBody>
      <dsp:txXfrm>
        <a:off x="2184697" y="1207891"/>
        <a:ext cx="1823041" cy="305423"/>
      </dsp:txXfrm>
    </dsp:sp>
  </dsp:spTree>
</dsp:drawing>
</file>

<file path=ppt/diagrams/drawing10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945834" y="986860"/>
          <a:ext cx="1238862" cy="373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19431" y="0"/>
              </a:lnTo>
              <a:lnTo>
                <a:pt x="619431" y="373743"/>
              </a:lnTo>
              <a:lnTo>
                <a:pt x="1238862" y="37374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32916" y="1141381"/>
        <a:ext cx="64700" cy="64700"/>
      </dsp:txXfrm>
    </dsp:sp>
    <dsp:sp modelId="{93180932-306E-E545-95F9-2A5635FDC9F1}">
      <dsp:nvSpPr>
        <dsp:cNvPr id="0" name=""/>
        <dsp:cNvSpPr/>
      </dsp:nvSpPr>
      <dsp:spPr>
        <a:xfrm>
          <a:off x="945834" y="915891"/>
          <a:ext cx="1238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0968"/>
              </a:moveTo>
              <a:lnTo>
                <a:pt x="619431" y="70968"/>
              </a:lnTo>
              <a:lnTo>
                <a:pt x="619431" y="45720"/>
              </a:lnTo>
              <a:lnTo>
                <a:pt x="1238862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34288" y="930633"/>
        <a:ext cx="61956" cy="61956"/>
      </dsp:txXfrm>
    </dsp:sp>
    <dsp:sp modelId="{082A771F-69AF-7C4C-86CB-DF1CD8CB6581}">
      <dsp:nvSpPr>
        <dsp:cNvPr id="0" name=""/>
        <dsp:cNvSpPr/>
      </dsp:nvSpPr>
      <dsp:spPr>
        <a:xfrm>
          <a:off x="945834" y="562619"/>
          <a:ext cx="1238862" cy="424240"/>
        </a:xfrm>
        <a:custGeom>
          <a:avLst/>
          <a:gdLst/>
          <a:ahLst/>
          <a:cxnLst/>
          <a:rect l="0" t="0" r="0" b="0"/>
          <a:pathLst>
            <a:path>
              <a:moveTo>
                <a:pt x="0" y="424240"/>
              </a:moveTo>
              <a:lnTo>
                <a:pt x="619431" y="424240"/>
              </a:lnTo>
              <a:lnTo>
                <a:pt x="619431" y="0"/>
              </a:lnTo>
              <a:lnTo>
                <a:pt x="1238862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32529" y="742002"/>
        <a:ext cx="65474" cy="65474"/>
      </dsp:txXfrm>
    </dsp:sp>
    <dsp:sp modelId="{7111AE39-B455-7C4D-91F4-9E37E3822D07}">
      <dsp:nvSpPr>
        <dsp:cNvPr id="0" name=""/>
        <dsp:cNvSpPr/>
      </dsp:nvSpPr>
      <dsp:spPr>
        <a:xfrm>
          <a:off x="132351" y="851986"/>
          <a:ext cx="1357218" cy="26974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>
              <a:latin typeface="Microsoft YaHei" charset="-122"/>
              <a:ea typeface="Microsoft YaHei" charset="-122"/>
              <a:cs typeface="Microsoft YaHei" charset="-122"/>
            </a:rPr>
            <a:t>2.3</a:t>
          </a:r>
          <a:r>
            <a:rPr lang="zh-CN" altLang="en-US" sz="1100" kern="1200" dirty="0">
              <a:latin typeface="Microsoft YaHei" charset="-122"/>
              <a:ea typeface="Microsoft YaHei" charset="-122"/>
              <a:cs typeface="Microsoft YaHei" charset="-122"/>
            </a:rPr>
            <a:t> 市场均衡分析</a:t>
          </a:r>
        </a:p>
      </dsp:txBody>
      <dsp:txXfrm>
        <a:off x="132351" y="851986"/>
        <a:ext cx="1357218" cy="269747"/>
      </dsp:txXfrm>
    </dsp:sp>
    <dsp:sp modelId="{C852AF5D-E3CA-F844-B775-08DD6E6FB940}">
      <dsp:nvSpPr>
        <dsp:cNvPr id="0" name=""/>
        <dsp:cNvSpPr/>
      </dsp:nvSpPr>
      <dsp:spPr>
        <a:xfrm>
          <a:off x="2184697" y="409908"/>
          <a:ext cx="1823041" cy="305423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2.3.1</a:t>
          </a:r>
          <a:r>
            <a:rPr lang="zh-CN" altLang="en-US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市场均衡与供求法则</a:t>
          </a:r>
        </a:p>
      </dsp:txBody>
      <dsp:txXfrm>
        <a:off x="2184697" y="409908"/>
        <a:ext cx="1823041" cy="305423"/>
      </dsp:txXfrm>
    </dsp:sp>
    <dsp:sp modelId="{D3E2E567-EC04-E743-9B8C-985408EA1058}">
      <dsp:nvSpPr>
        <dsp:cNvPr id="0" name=""/>
        <dsp:cNvSpPr/>
      </dsp:nvSpPr>
      <dsp:spPr>
        <a:xfrm>
          <a:off x="2184697" y="808899"/>
          <a:ext cx="1841873" cy="30542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2.3.2</a:t>
          </a:r>
          <a:r>
            <a:rPr lang="zh-CN" altLang="en-US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市场均衡的变动</a:t>
          </a:r>
        </a:p>
      </dsp:txBody>
      <dsp:txXfrm>
        <a:off x="2184697" y="808899"/>
        <a:ext cx="1841873" cy="305423"/>
      </dsp:txXfrm>
    </dsp:sp>
    <dsp:sp modelId="{1C998B4A-F8C8-5D49-862A-38B9C7611407}">
      <dsp:nvSpPr>
        <dsp:cNvPr id="0" name=""/>
        <dsp:cNvSpPr/>
      </dsp:nvSpPr>
      <dsp:spPr>
        <a:xfrm>
          <a:off x="2184697" y="1207891"/>
          <a:ext cx="1823041" cy="30542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2.3.3</a:t>
          </a:r>
          <a:r>
            <a:rPr lang="zh-CN" altLang="en-US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价格管制对市场均衡的影响</a:t>
          </a:r>
        </a:p>
      </dsp:txBody>
      <dsp:txXfrm>
        <a:off x="2184697" y="1207891"/>
        <a:ext cx="1823041" cy="305423"/>
      </dsp:txXfrm>
    </dsp:sp>
  </dsp:spTree>
</dsp:drawing>
</file>

<file path=ppt/diagrams/drawing10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945834" y="986860"/>
          <a:ext cx="1238862" cy="373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19431" y="0"/>
              </a:lnTo>
              <a:lnTo>
                <a:pt x="619431" y="373743"/>
              </a:lnTo>
              <a:lnTo>
                <a:pt x="1238862" y="37374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32916" y="1141381"/>
        <a:ext cx="64700" cy="64700"/>
      </dsp:txXfrm>
    </dsp:sp>
    <dsp:sp modelId="{93180932-306E-E545-95F9-2A5635FDC9F1}">
      <dsp:nvSpPr>
        <dsp:cNvPr id="0" name=""/>
        <dsp:cNvSpPr/>
      </dsp:nvSpPr>
      <dsp:spPr>
        <a:xfrm>
          <a:off x="945834" y="915891"/>
          <a:ext cx="1238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0968"/>
              </a:moveTo>
              <a:lnTo>
                <a:pt x="619431" y="70968"/>
              </a:lnTo>
              <a:lnTo>
                <a:pt x="619431" y="45720"/>
              </a:lnTo>
              <a:lnTo>
                <a:pt x="1238862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34288" y="930633"/>
        <a:ext cx="61956" cy="61956"/>
      </dsp:txXfrm>
    </dsp:sp>
    <dsp:sp modelId="{082A771F-69AF-7C4C-86CB-DF1CD8CB6581}">
      <dsp:nvSpPr>
        <dsp:cNvPr id="0" name=""/>
        <dsp:cNvSpPr/>
      </dsp:nvSpPr>
      <dsp:spPr>
        <a:xfrm>
          <a:off x="945834" y="562619"/>
          <a:ext cx="1238862" cy="424240"/>
        </a:xfrm>
        <a:custGeom>
          <a:avLst/>
          <a:gdLst/>
          <a:ahLst/>
          <a:cxnLst/>
          <a:rect l="0" t="0" r="0" b="0"/>
          <a:pathLst>
            <a:path>
              <a:moveTo>
                <a:pt x="0" y="424240"/>
              </a:moveTo>
              <a:lnTo>
                <a:pt x="619431" y="424240"/>
              </a:lnTo>
              <a:lnTo>
                <a:pt x="619431" y="0"/>
              </a:lnTo>
              <a:lnTo>
                <a:pt x="1238862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32529" y="742002"/>
        <a:ext cx="65474" cy="65474"/>
      </dsp:txXfrm>
    </dsp:sp>
    <dsp:sp modelId="{7111AE39-B455-7C4D-91F4-9E37E3822D07}">
      <dsp:nvSpPr>
        <dsp:cNvPr id="0" name=""/>
        <dsp:cNvSpPr/>
      </dsp:nvSpPr>
      <dsp:spPr>
        <a:xfrm>
          <a:off x="132351" y="851986"/>
          <a:ext cx="1357218" cy="26974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>
              <a:latin typeface="Microsoft YaHei" charset="-122"/>
              <a:ea typeface="Microsoft YaHei" charset="-122"/>
              <a:cs typeface="Microsoft YaHei" charset="-122"/>
            </a:rPr>
            <a:t>2.3</a:t>
          </a:r>
          <a:r>
            <a:rPr lang="zh-CN" altLang="en-US" sz="1100" kern="1200" dirty="0">
              <a:latin typeface="Microsoft YaHei" charset="-122"/>
              <a:ea typeface="Microsoft YaHei" charset="-122"/>
              <a:cs typeface="Microsoft YaHei" charset="-122"/>
            </a:rPr>
            <a:t> 市场均衡分析</a:t>
          </a:r>
        </a:p>
      </dsp:txBody>
      <dsp:txXfrm>
        <a:off x="132351" y="851986"/>
        <a:ext cx="1357218" cy="269747"/>
      </dsp:txXfrm>
    </dsp:sp>
    <dsp:sp modelId="{C852AF5D-E3CA-F844-B775-08DD6E6FB940}">
      <dsp:nvSpPr>
        <dsp:cNvPr id="0" name=""/>
        <dsp:cNvSpPr/>
      </dsp:nvSpPr>
      <dsp:spPr>
        <a:xfrm>
          <a:off x="2184697" y="409908"/>
          <a:ext cx="1823041" cy="305423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2.3.1</a:t>
          </a:r>
          <a:r>
            <a:rPr lang="zh-CN" altLang="en-US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市场均衡与供求法则</a:t>
          </a:r>
        </a:p>
      </dsp:txBody>
      <dsp:txXfrm>
        <a:off x="2184697" y="409908"/>
        <a:ext cx="1823041" cy="305423"/>
      </dsp:txXfrm>
    </dsp:sp>
    <dsp:sp modelId="{D3E2E567-EC04-E743-9B8C-985408EA1058}">
      <dsp:nvSpPr>
        <dsp:cNvPr id="0" name=""/>
        <dsp:cNvSpPr/>
      </dsp:nvSpPr>
      <dsp:spPr>
        <a:xfrm>
          <a:off x="2184697" y="808899"/>
          <a:ext cx="1841873" cy="30542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2.3.2</a:t>
          </a:r>
          <a:r>
            <a:rPr lang="zh-CN" altLang="en-US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市场均衡的变动</a:t>
          </a:r>
        </a:p>
      </dsp:txBody>
      <dsp:txXfrm>
        <a:off x="2184697" y="808899"/>
        <a:ext cx="1841873" cy="305423"/>
      </dsp:txXfrm>
    </dsp:sp>
    <dsp:sp modelId="{1C998B4A-F8C8-5D49-862A-38B9C7611407}">
      <dsp:nvSpPr>
        <dsp:cNvPr id="0" name=""/>
        <dsp:cNvSpPr/>
      </dsp:nvSpPr>
      <dsp:spPr>
        <a:xfrm>
          <a:off x="2184697" y="1207891"/>
          <a:ext cx="1823041" cy="30542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2.3.3</a:t>
          </a:r>
          <a:r>
            <a:rPr lang="zh-CN" altLang="en-US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价格管制对市场均衡的影响</a:t>
          </a:r>
        </a:p>
      </dsp:txBody>
      <dsp:txXfrm>
        <a:off x="2184697" y="1207891"/>
        <a:ext cx="1823041" cy="305423"/>
      </dsp:txXfrm>
    </dsp:sp>
  </dsp:spTree>
</dsp:drawing>
</file>

<file path=ppt/diagrams/drawing10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945834" y="986860"/>
          <a:ext cx="1238862" cy="373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19431" y="0"/>
              </a:lnTo>
              <a:lnTo>
                <a:pt x="619431" y="373743"/>
              </a:lnTo>
              <a:lnTo>
                <a:pt x="1238862" y="37374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32916" y="1141381"/>
        <a:ext cx="64700" cy="64700"/>
      </dsp:txXfrm>
    </dsp:sp>
    <dsp:sp modelId="{93180932-306E-E545-95F9-2A5635FDC9F1}">
      <dsp:nvSpPr>
        <dsp:cNvPr id="0" name=""/>
        <dsp:cNvSpPr/>
      </dsp:nvSpPr>
      <dsp:spPr>
        <a:xfrm>
          <a:off x="945834" y="915891"/>
          <a:ext cx="1238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0968"/>
              </a:moveTo>
              <a:lnTo>
                <a:pt x="619431" y="70968"/>
              </a:lnTo>
              <a:lnTo>
                <a:pt x="619431" y="45720"/>
              </a:lnTo>
              <a:lnTo>
                <a:pt x="1238862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34288" y="930633"/>
        <a:ext cx="61956" cy="61956"/>
      </dsp:txXfrm>
    </dsp:sp>
    <dsp:sp modelId="{082A771F-69AF-7C4C-86CB-DF1CD8CB6581}">
      <dsp:nvSpPr>
        <dsp:cNvPr id="0" name=""/>
        <dsp:cNvSpPr/>
      </dsp:nvSpPr>
      <dsp:spPr>
        <a:xfrm>
          <a:off x="945834" y="562619"/>
          <a:ext cx="1238862" cy="424240"/>
        </a:xfrm>
        <a:custGeom>
          <a:avLst/>
          <a:gdLst/>
          <a:ahLst/>
          <a:cxnLst/>
          <a:rect l="0" t="0" r="0" b="0"/>
          <a:pathLst>
            <a:path>
              <a:moveTo>
                <a:pt x="0" y="424240"/>
              </a:moveTo>
              <a:lnTo>
                <a:pt x="619431" y="424240"/>
              </a:lnTo>
              <a:lnTo>
                <a:pt x="619431" y="0"/>
              </a:lnTo>
              <a:lnTo>
                <a:pt x="1238862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32529" y="742002"/>
        <a:ext cx="65474" cy="65474"/>
      </dsp:txXfrm>
    </dsp:sp>
    <dsp:sp modelId="{7111AE39-B455-7C4D-91F4-9E37E3822D07}">
      <dsp:nvSpPr>
        <dsp:cNvPr id="0" name=""/>
        <dsp:cNvSpPr/>
      </dsp:nvSpPr>
      <dsp:spPr>
        <a:xfrm>
          <a:off x="132351" y="851986"/>
          <a:ext cx="1357218" cy="26974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>
              <a:latin typeface="Microsoft YaHei" charset="-122"/>
              <a:ea typeface="Microsoft YaHei" charset="-122"/>
              <a:cs typeface="Microsoft YaHei" charset="-122"/>
            </a:rPr>
            <a:t>2.3</a:t>
          </a:r>
          <a:r>
            <a:rPr lang="zh-CN" altLang="en-US" sz="1100" kern="1200" dirty="0">
              <a:latin typeface="Microsoft YaHei" charset="-122"/>
              <a:ea typeface="Microsoft YaHei" charset="-122"/>
              <a:cs typeface="Microsoft YaHei" charset="-122"/>
            </a:rPr>
            <a:t> 市场均衡分析</a:t>
          </a:r>
        </a:p>
      </dsp:txBody>
      <dsp:txXfrm>
        <a:off x="132351" y="851986"/>
        <a:ext cx="1357218" cy="269747"/>
      </dsp:txXfrm>
    </dsp:sp>
    <dsp:sp modelId="{C852AF5D-E3CA-F844-B775-08DD6E6FB940}">
      <dsp:nvSpPr>
        <dsp:cNvPr id="0" name=""/>
        <dsp:cNvSpPr/>
      </dsp:nvSpPr>
      <dsp:spPr>
        <a:xfrm>
          <a:off x="2184697" y="409908"/>
          <a:ext cx="1823041" cy="305423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2.3.1</a:t>
          </a:r>
          <a:r>
            <a:rPr lang="zh-CN" altLang="en-US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市场均衡与供求法则</a:t>
          </a:r>
        </a:p>
      </dsp:txBody>
      <dsp:txXfrm>
        <a:off x="2184697" y="409908"/>
        <a:ext cx="1823041" cy="305423"/>
      </dsp:txXfrm>
    </dsp:sp>
    <dsp:sp modelId="{D3E2E567-EC04-E743-9B8C-985408EA1058}">
      <dsp:nvSpPr>
        <dsp:cNvPr id="0" name=""/>
        <dsp:cNvSpPr/>
      </dsp:nvSpPr>
      <dsp:spPr>
        <a:xfrm>
          <a:off x="2184697" y="808899"/>
          <a:ext cx="1841873" cy="30542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2.3.2</a:t>
          </a:r>
          <a:r>
            <a:rPr lang="zh-CN" altLang="en-US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市场均衡的变动</a:t>
          </a:r>
        </a:p>
      </dsp:txBody>
      <dsp:txXfrm>
        <a:off x="2184697" y="808899"/>
        <a:ext cx="1841873" cy="305423"/>
      </dsp:txXfrm>
    </dsp:sp>
    <dsp:sp modelId="{1C998B4A-F8C8-5D49-862A-38B9C7611407}">
      <dsp:nvSpPr>
        <dsp:cNvPr id="0" name=""/>
        <dsp:cNvSpPr/>
      </dsp:nvSpPr>
      <dsp:spPr>
        <a:xfrm>
          <a:off x="2184697" y="1207891"/>
          <a:ext cx="1823041" cy="30542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2.3.3</a:t>
          </a:r>
          <a:r>
            <a:rPr lang="zh-CN" altLang="en-US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价格管制对市场均衡的影响</a:t>
          </a:r>
        </a:p>
      </dsp:txBody>
      <dsp:txXfrm>
        <a:off x="2184697" y="1207891"/>
        <a:ext cx="1823041" cy="305423"/>
      </dsp:txXfrm>
    </dsp:sp>
  </dsp:spTree>
</dsp:drawing>
</file>

<file path=ppt/diagrams/drawing10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945834" y="986860"/>
          <a:ext cx="1238862" cy="373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19431" y="0"/>
              </a:lnTo>
              <a:lnTo>
                <a:pt x="619431" y="373743"/>
              </a:lnTo>
              <a:lnTo>
                <a:pt x="1238862" y="37374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32916" y="1141381"/>
        <a:ext cx="64700" cy="64700"/>
      </dsp:txXfrm>
    </dsp:sp>
    <dsp:sp modelId="{93180932-306E-E545-95F9-2A5635FDC9F1}">
      <dsp:nvSpPr>
        <dsp:cNvPr id="0" name=""/>
        <dsp:cNvSpPr/>
      </dsp:nvSpPr>
      <dsp:spPr>
        <a:xfrm>
          <a:off x="945834" y="915891"/>
          <a:ext cx="12388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0968"/>
              </a:moveTo>
              <a:lnTo>
                <a:pt x="619431" y="70968"/>
              </a:lnTo>
              <a:lnTo>
                <a:pt x="619431" y="45720"/>
              </a:lnTo>
              <a:lnTo>
                <a:pt x="1238862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34288" y="930633"/>
        <a:ext cx="61956" cy="61956"/>
      </dsp:txXfrm>
    </dsp:sp>
    <dsp:sp modelId="{082A771F-69AF-7C4C-86CB-DF1CD8CB6581}">
      <dsp:nvSpPr>
        <dsp:cNvPr id="0" name=""/>
        <dsp:cNvSpPr/>
      </dsp:nvSpPr>
      <dsp:spPr>
        <a:xfrm>
          <a:off x="945834" y="562619"/>
          <a:ext cx="1238862" cy="424240"/>
        </a:xfrm>
        <a:custGeom>
          <a:avLst/>
          <a:gdLst/>
          <a:ahLst/>
          <a:cxnLst/>
          <a:rect l="0" t="0" r="0" b="0"/>
          <a:pathLst>
            <a:path>
              <a:moveTo>
                <a:pt x="0" y="424240"/>
              </a:moveTo>
              <a:lnTo>
                <a:pt x="619431" y="424240"/>
              </a:lnTo>
              <a:lnTo>
                <a:pt x="619431" y="0"/>
              </a:lnTo>
              <a:lnTo>
                <a:pt x="1238862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32529" y="742002"/>
        <a:ext cx="65474" cy="65474"/>
      </dsp:txXfrm>
    </dsp:sp>
    <dsp:sp modelId="{7111AE39-B455-7C4D-91F4-9E37E3822D07}">
      <dsp:nvSpPr>
        <dsp:cNvPr id="0" name=""/>
        <dsp:cNvSpPr/>
      </dsp:nvSpPr>
      <dsp:spPr>
        <a:xfrm>
          <a:off x="132351" y="851986"/>
          <a:ext cx="1357218" cy="26974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>
              <a:latin typeface="Microsoft YaHei" charset="-122"/>
              <a:ea typeface="Microsoft YaHei" charset="-122"/>
              <a:cs typeface="Microsoft YaHei" charset="-122"/>
            </a:rPr>
            <a:t>2.3</a:t>
          </a:r>
          <a:r>
            <a:rPr lang="zh-CN" altLang="en-US" sz="1100" kern="1200" dirty="0">
              <a:latin typeface="Microsoft YaHei" charset="-122"/>
              <a:ea typeface="Microsoft YaHei" charset="-122"/>
              <a:cs typeface="Microsoft YaHei" charset="-122"/>
            </a:rPr>
            <a:t> 市场均衡分析</a:t>
          </a:r>
        </a:p>
      </dsp:txBody>
      <dsp:txXfrm>
        <a:off x="132351" y="851986"/>
        <a:ext cx="1357218" cy="269747"/>
      </dsp:txXfrm>
    </dsp:sp>
    <dsp:sp modelId="{C852AF5D-E3CA-F844-B775-08DD6E6FB940}">
      <dsp:nvSpPr>
        <dsp:cNvPr id="0" name=""/>
        <dsp:cNvSpPr/>
      </dsp:nvSpPr>
      <dsp:spPr>
        <a:xfrm>
          <a:off x="2184697" y="409908"/>
          <a:ext cx="1823041" cy="305423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2.3.1</a:t>
          </a:r>
          <a:r>
            <a:rPr lang="zh-CN" altLang="en-US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市场均衡与供求法则</a:t>
          </a:r>
        </a:p>
      </dsp:txBody>
      <dsp:txXfrm>
        <a:off x="2184697" y="409908"/>
        <a:ext cx="1823041" cy="305423"/>
      </dsp:txXfrm>
    </dsp:sp>
    <dsp:sp modelId="{D3E2E567-EC04-E743-9B8C-985408EA1058}">
      <dsp:nvSpPr>
        <dsp:cNvPr id="0" name=""/>
        <dsp:cNvSpPr/>
      </dsp:nvSpPr>
      <dsp:spPr>
        <a:xfrm>
          <a:off x="2184697" y="808899"/>
          <a:ext cx="1841873" cy="30542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2.3.2</a:t>
          </a:r>
          <a:r>
            <a:rPr lang="zh-CN" altLang="en-US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市场均衡的变动</a:t>
          </a:r>
        </a:p>
      </dsp:txBody>
      <dsp:txXfrm>
        <a:off x="2184697" y="808899"/>
        <a:ext cx="1841873" cy="305423"/>
      </dsp:txXfrm>
    </dsp:sp>
    <dsp:sp modelId="{1C998B4A-F8C8-5D49-862A-38B9C7611407}">
      <dsp:nvSpPr>
        <dsp:cNvPr id="0" name=""/>
        <dsp:cNvSpPr/>
      </dsp:nvSpPr>
      <dsp:spPr>
        <a:xfrm>
          <a:off x="2184697" y="1207891"/>
          <a:ext cx="1823041" cy="30542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2.3.3</a:t>
          </a:r>
          <a:r>
            <a:rPr lang="zh-CN" altLang="en-US" sz="1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价格管制对市场均衡的影响</a:t>
          </a:r>
        </a:p>
      </dsp:txBody>
      <dsp:txXfrm>
        <a:off x="2184697" y="1207891"/>
        <a:ext cx="1823041" cy="3054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393087" y="2757357"/>
          <a:ext cx="1682745" cy="12363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1372" y="0"/>
              </a:lnTo>
              <a:lnTo>
                <a:pt x="841372" y="1236397"/>
              </a:lnTo>
              <a:lnTo>
                <a:pt x="1682745" y="123639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182256" y="3323352"/>
        <a:ext cx="104406" cy="104406"/>
      </dsp:txXfrm>
    </dsp:sp>
    <dsp:sp modelId="{93180932-306E-E545-95F9-2A5635FDC9F1}">
      <dsp:nvSpPr>
        <dsp:cNvPr id="0" name=""/>
        <dsp:cNvSpPr/>
      </dsp:nvSpPr>
      <dsp:spPr>
        <a:xfrm>
          <a:off x="2393087" y="2711637"/>
          <a:ext cx="16827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41372" y="45720"/>
              </a:lnTo>
              <a:lnTo>
                <a:pt x="841372" y="63006"/>
              </a:lnTo>
              <a:lnTo>
                <a:pt x="1682745" y="6300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192389" y="2715286"/>
        <a:ext cx="84141" cy="84141"/>
      </dsp:txXfrm>
    </dsp:sp>
    <dsp:sp modelId="{082A771F-69AF-7C4C-86CB-DF1CD8CB6581}">
      <dsp:nvSpPr>
        <dsp:cNvPr id="0" name=""/>
        <dsp:cNvSpPr/>
      </dsp:nvSpPr>
      <dsp:spPr>
        <a:xfrm>
          <a:off x="2393087" y="1424912"/>
          <a:ext cx="1682745" cy="1332444"/>
        </a:xfrm>
        <a:custGeom>
          <a:avLst/>
          <a:gdLst/>
          <a:ahLst/>
          <a:cxnLst/>
          <a:rect l="0" t="0" r="0" b="0"/>
          <a:pathLst>
            <a:path>
              <a:moveTo>
                <a:pt x="0" y="1332444"/>
              </a:moveTo>
              <a:lnTo>
                <a:pt x="841372" y="1332444"/>
              </a:lnTo>
              <a:lnTo>
                <a:pt x="841372" y="0"/>
              </a:lnTo>
              <a:lnTo>
                <a:pt x="1682745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180799" y="2037474"/>
        <a:ext cx="107320" cy="107320"/>
      </dsp:txXfrm>
    </dsp:sp>
    <dsp:sp modelId="{7111AE39-B455-7C4D-91F4-9E37E3822D07}">
      <dsp:nvSpPr>
        <dsp:cNvPr id="0" name=""/>
        <dsp:cNvSpPr/>
      </dsp:nvSpPr>
      <dsp:spPr>
        <a:xfrm>
          <a:off x="1131650" y="2243588"/>
          <a:ext cx="1495336" cy="102753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第二章 供求分析</a:t>
          </a:r>
        </a:p>
      </dsp:txBody>
      <dsp:txXfrm>
        <a:off x="1131650" y="2243588"/>
        <a:ext cx="1495336" cy="1027536"/>
      </dsp:txXfrm>
    </dsp:sp>
    <dsp:sp modelId="{C852AF5D-E3CA-F844-B775-08DD6E6FB940}">
      <dsp:nvSpPr>
        <dsp:cNvPr id="0" name=""/>
        <dsp:cNvSpPr/>
      </dsp:nvSpPr>
      <dsp:spPr>
        <a:xfrm>
          <a:off x="4075832" y="911143"/>
          <a:ext cx="3370320" cy="102753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需求分析</a:t>
          </a:r>
        </a:p>
      </dsp:txBody>
      <dsp:txXfrm>
        <a:off x="4075832" y="911143"/>
        <a:ext cx="3370320" cy="1027536"/>
      </dsp:txXfrm>
    </dsp:sp>
    <dsp:sp modelId="{D3E2E567-EC04-E743-9B8C-985408EA1058}">
      <dsp:nvSpPr>
        <dsp:cNvPr id="0" name=""/>
        <dsp:cNvSpPr/>
      </dsp:nvSpPr>
      <dsp:spPr>
        <a:xfrm>
          <a:off x="4075832" y="2260875"/>
          <a:ext cx="3405136" cy="102753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 供给分析</a:t>
          </a:r>
        </a:p>
      </dsp:txBody>
      <dsp:txXfrm>
        <a:off x="4075832" y="2260875"/>
        <a:ext cx="3405136" cy="1027536"/>
      </dsp:txXfrm>
    </dsp:sp>
    <dsp:sp modelId="{1C998B4A-F8C8-5D49-862A-38B9C7611407}">
      <dsp:nvSpPr>
        <dsp:cNvPr id="0" name=""/>
        <dsp:cNvSpPr/>
      </dsp:nvSpPr>
      <dsp:spPr>
        <a:xfrm>
          <a:off x="4075832" y="3479986"/>
          <a:ext cx="3370320" cy="102753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Microsoft YaHei" charset="-122"/>
              <a:ea typeface="Microsoft YaHei" charset="-122"/>
              <a:cs typeface="Microsoft YaHei" charset="-122"/>
            </a:rPr>
            <a:t>2.3</a:t>
          </a: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 市场均衡分析</a:t>
          </a:r>
        </a:p>
      </dsp:txBody>
      <dsp:txXfrm>
        <a:off x="4075832" y="3479986"/>
        <a:ext cx="3370320" cy="102753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1905923" y="2757451"/>
          <a:ext cx="1686037" cy="1238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3018" y="0"/>
              </a:lnTo>
              <a:lnTo>
                <a:pt x="843018" y="1238815"/>
              </a:lnTo>
              <a:lnTo>
                <a:pt x="1686037" y="123881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96636" y="3324553"/>
        <a:ext cx="104611" cy="104611"/>
      </dsp:txXfrm>
    </dsp:sp>
    <dsp:sp modelId="{93180932-306E-E545-95F9-2A5635FDC9F1}">
      <dsp:nvSpPr>
        <dsp:cNvPr id="0" name=""/>
        <dsp:cNvSpPr/>
      </dsp:nvSpPr>
      <dsp:spPr>
        <a:xfrm>
          <a:off x="1905923" y="2663613"/>
          <a:ext cx="16860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93837"/>
              </a:moveTo>
              <a:lnTo>
                <a:pt x="843018" y="93837"/>
              </a:lnTo>
              <a:lnTo>
                <a:pt x="843018" y="45720"/>
              </a:lnTo>
              <a:lnTo>
                <a:pt x="1686037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706773" y="2667165"/>
        <a:ext cx="84336" cy="84336"/>
      </dsp:txXfrm>
    </dsp:sp>
    <dsp:sp modelId="{082A771F-69AF-7C4C-86CB-DF1CD8CB6581}">
      <dsp:nvSpPr>
        <dsp:cNvPr id="0" name=""/>
        <dsp:cNvSpPr/>
      </dsp:nvSpPr>
      <dsp:spPr>
        <a:xfrm>
          <a:off x="1905923" y="1422400"/>
          <a:ext cx="1686037" cy="1335051"/>
        </a:xfrm>
        <a:custGeom>
          <a:avLst/>
          <a:gdLst/>
          <a:ahLst/>
          <a:cxnLst/>
          <a:rect l="0" t="0" r="0" b="0"/>
          <a:pathLst>
            <a:path>
              <a:moveTo>
                <a:pt x="0" y="1335051"/>
              </a:moveTo>
              <a:lnTo>
                <a:pt x="843018" y="1335051"/>
              </a:lnTo>
              <a:lnTo>
                <a:pt x="843018" y="0"/>
              </a:lnTo>
              <a:lnTo>
                <a:pt x="168603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95176" y="2036160"/>
        <a:ext cx="107530" cy="107530"/>
      </dsp:txXfrm>
    </dsp:sp>
    <dsp:sp modelId="{7111AE39-B455-7C4D-91F4-9E37E3822D07}">
      <dsp:nvSpPr>
        <dsp:cNvPr id="0" name=""/>
        <dsp:cNvSpPr/>
      </dsp:nvSpPr>
      <dsp:spPr>
        <a:xfrm>
          <a:off x="204678" y="2242677"/>
          <a:ext cx="2372942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204678" y="2242677"/>
        <a:ext cx="2372942" cy="1029546"/>
      </dsp:txXfrm>
    </dsp:sp>
    <dsp:sp modelId="{C852AF5D-E3CA-F844-B775-08DD6E6FB940}">
      <dsp:nvSpPr>
        <dsp:cNvPr id="0" name=""/>
        <dsp:cNvSpPr/>
      </dsp:nvSpPr>
      <dsp:spPr>
        <a:xfrm>
          <a:off x="3591960" y="907626"/>
          <a:ext cx="3376913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3591960" y="907626"/>
        <a:ext cx="3376913" cy="1029546"/>
      </dsp:txXfrm>
    </dsp:sp>
    <dsp:sp modelId="{D3E2E567-EC04-E743-9B8C-985408EA1058}">
      <dsp:nvSpPr>
        <dsp:cNvPr id="0" name=""/>
        <dsp:cNvSpPr/>
      </dsp:nvSpPr>
      <dsp:spPr>
        <a:xfrm>
          <a:off x="3591960" y="2194560"/>
          <a:ext cx="3887637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3591960" y="2194560"/>
        <a:ext cx="3887637" cy="1029546"/>
      </dsp:txXfrm>
    </dsp:sp>
    <dsp:sp modelId="{1C998B4A-F8C8-5D49-862A-38B9C7611407}">
      <dsp:nvSpPr>
        <dsp:cNvPr id="0" name=""/>
        <dsp:cNvSpPr/>
      </dsp:nvSpPr>
      <dsp:spPr>
        <a:xfrm>
          <a:off x="3591960" y="3481493"/>
          <a:ext cx="4376209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3591960" y="3481493"/>
        <a:ext cx="4376209" cy="1029546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74711" y="2345167"/>
          <a:ext cx="1433947" cy="10535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6973" y="0"/>
              </a:lnTo>
              <a:lnTo>
                <a:pt x="716973" y="1053592"/>
              </a:lnTo>
              <a:lnTo>
                <a:pt x="1433947" y="105359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947200" y="2827479"/>
        <a:ext cx="88969" cy="88969"/>
      </dsp:txXfrm>
    </dsp:sp>
    <dsp:sp modelId="{93180932-306E-E545-95F9-2A5635FDC9F1}">
      <dsp:nvSpPr>
        <dsp:cNvPr id="0" name=""/>
        <dsp:cNvSpPr/>
      </dsp:nvSpPr>
      <dsp:spPr>
        <a:xfrm>
          <a:off x="2274711" y="2258524"/>
          <a:ext cx="14339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86643"/>
              </a:moveTo>
              <a:lnTo>
                <a:pt x="716973" y="86643"/>
              </a:lnTo>
              <a:lnTo>
                <a:pt x="716973" y="45720"/>
              </a:lnTo>
              <a:lnTo>
                <a:pt x="1433947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955822" y="2268381"/>
        <a:ext cx="71726" cy="71726"/>
      </dsp:txXfrm>
    </dsp:sp>
    <dsp:sp modelId="{082A771F-69AF-7C4C-86CB-DF1CD8CB6581}">
      <dsp:nvSpPr>
        <dsp:cNvPr id="0" name=""/>
        <dsp:cNvSpPr/>
      </dsp:nvSpPr>
      <dsp:spPr>
        <a:xfrm>
          <a:off x="2274711" y="1209728"/>
          <a:ext cx="1433947" cy="1135439"/>
        </a:xfrm>
        <a:custGeom>
          <a:avLst/>
          <a:gdLst/>
          <a:ahLst/>
          <a:cxnLst/>
          <a:rect l="0" t="0" r="0" b="0"/>
          <a:pathLst>
            <a:path>
              <a:moveTo>
                <a:pt x="0" y="1135439"/>
              </a:moveTo>
              <a:lnTo>
                <a:pt x="716973" y="1135439"/>
              </a:lnTo>
              <a:lnTo>
                <a:pt x="716973" y="0"/>
              </a:lnTo>
              <a:lnTo>
                <a:pt x="143394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945959" y="1731721"/>
        <a:ext cx="91452" cy="91452"/>
      </dsp:txXfrm>
    </dsp:sp>
    <dsp:sp modelId="{7111AE39-B455-7C4D-91F4-9E37E3822D07}">
      <dsp:nvSpPr>
        <dsp:cNvPr id="0" name=""/>
        <dsp:cNvSpPr/>
      </dsp:nvSpPr>
      <dsp:spPr>
        <a:xfrm>
          <a:off x="827830" y="1907361"/>
          <a:ext cx="2018149" cy="87561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827830" y="1907361"/>
        <a:ext cx="2018149" cy="875612"/>
      </dsp:txXfrm>
    </dsp:sp>
    <dsp:sp modelId="{C852AF5D-E3CA-F844-B775-08DD6E6FB940}">
      <dsp:nvSpPr>
        <dsp:cNvPr id="0" name=""/>
        <dsp:cNvSpPr/>
      </dsp:nvSpPr>
      <dsp:spPr>
        <a:xfrm>
          <a:off x="3708659" y="771921"/>
          <a:ext cx="2872010" cy="87561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3708659" y="771921"/>
        <a:ext cx="2872010" cy="875612"/>
      </dsp:txXfrm>
    </dsp:sp>
    <dsp:sp modelId="{D3E2E567-EC04-E743-9B8C-985408EA1058}">
      <dsp:nvSpPr>
        <dsp:cNvPr id="0" name=""/>
        <dsp:cNvSpPr/>
      </dsp:nvSpPr>
      <dsp:spPr>
        <a:xfrm>
          <a:off x="3708659" y="1866438"/>
          <a:ext cx="3887897" cy="87561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2000" kern="12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3708659" y="1866438"/>
        <a:ext cx="3887897" cy="875612"/>
      </dsp:txXfrm>
    </dsp:sp>
    <dsp:sp modelId="{1C998B4A-F8C8-5D49-862A-38B9C7611407}">
      <dsp:nvSpPr>
        <dsp:cNvPr id="0" name=""/>
        <dsp:cNvSpPr/>
      </dsp:nvSpPr>
      <dsp:spPr>
        <a:xfrm>
          <a:off x="3708659" y="2960954"/>
          <a:ext cx="3721895" cy="87561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3708659" y="2960954"/>
        <a:ext cx="3721895" cy="875612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1905923" y="2757451"/>
          <a:ext cx="1686037" cy="1238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3018" y="0"/>
              </a:lnTo>
              <a:lnTo>
                <a:pt x="843018" y="1238815"/>
              </a:lnTo>
              <a:lnTo>
                <a:pt x="1686037" y="123881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96636" y="3324553"/>
        <a:ext cx="104611" cy="104611"/>
      </dsp:txXfrm>
    </dsp:sp>
    <dsp:sp modelId="{93180932-306E-E545-95F9-2A5635FDC9F1}">
      <dsp:nvSpPr>
        <dsp:cNvPr id="0" name=""/>
        <dsp:cNvSpPr/>
      </dsp:nvSpPr>
      <dsp:spPr>
        <a:xfrm>
          <a:off x="1905923" y="2663613"/>
          <a:ext cx="16860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93837"/>
              </a:moveTo>
              <a:lnTo>
                <a:pt x="843018" y="93837"/>
              </a:lnTo>
              <a:lnTo>
                <a:pt x="843018" y="45720"/>
              </a:lnTo>
              <a:lnTo>
                <a:pt x="1686037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706773" y="2667165"/>
        <a:ext cx="84336" cy="84336"/>
      </dsp:txXfrm>
    </dsp:sp>
    <dsp:sp modelId="{082A771F-69AF-7C4C-86CB-DF1CD8CB6581}">
      <dsp:nvSpPr>
        <dsp:cNvPr id="0" name=""/>
        <dsp:cNvSpPr/>
      </dsp:nvSpPr>
      <dsp:spPr>
        <a:xfrm>
          <a:off x="1905923" y="1422400"/>
          <a:ext cx="1686037" cy="1335051"/>
        </a:xfrm>
        <a:custGeom>
          <a:avLst/>
          <a:gdLst/>
          <a:ahLst/>
          <a:cxnLst/>
          <a:rect l="0" t="0" r="0" b="0"/>
          <a:pathLst>
            <a:path>
              <a:moveTo>
                <a:pt x="0" y="1335051"/>
              </a:moveTo>
              <a:lnTo>
                <a:pt x="843018" y="1335051"/>
              </a:lnTo>
              <a:lnTo>
                <a:pt x="843018" y="0"/>
              </a:lnTo>
              <a:lnTo>
                <a:pt x="168603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95176" y="2036160"/>
        <a:ext cx="107530" cy="107530"/>
      </dsp:txXfrm>
    </dsp:sp>
    <dsp:sp modelId="{7111AE39-B455-7C4D-91F4-9E37E3822D07}">
      <dsp:nvSpPr>
        <dsp:cNvPr id="0" name=""/>
        <dsp:cNvSpPr/>
      </dsp:nvSpPr>
      <dsp:spPr>
        <a:xfrm>
          <a:off x="204678" y="2242677"/>
          <a:ext cx="2372942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204678" y="2242677"/>
        <a:ext cx="2372942" cy="1029546"/>
      </dsp:txXfrm>
    </dsp:sp>
    <dsp:sp modelId="{C852AF5D-E3CA-F844-B775-08DD6E6FB940}">
      <dsp:nvSpPr>
        <dsp:cNvPr id="0" name=""/>
        <dsp:cNvSpPr/>
      </dsp:nvSpPr>
      <dsp:spPr>
        <a:xfrm>
          <a:off x="3591960" y="907626"/>
          <a:ext cx="3376913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3591960" y="907626"/>
        <a:ext cx="3376913" cy="1029546"/>
      </dsp:txXfrm>
    </dsp:sp>
    <dsp:sp modelId="{D3E2E567-EC04-E743-9B8C-985408EA1058}">
      <dsp:nvSpPr>
        <dsp:cNvPr id="0" name=""/>
        <dsp:cNvSpPr/>
      </dsp:nvSpPr>
      <dsp:spPr>
        <a:xfrm>
          <a:off x="3591960" y="2194560"/>
          <a:ext cx="3887637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3591960" y="2194560"/>
        <a:ext cx="3887637" cy="1029546"/>
      </dsp:txXfrm>
    </dsp:sp>
    <dsp:sp modelId="{1C998B4A-F8C8-5D49-862A-38B9C7611407}">
      <dsp:nvSpPr>
        <dsp:cNvPr id="0" name=""/>
        <dsp:cNvSpPr/>
      </dsp:nvSpPr>
      <dsp:spPr>
        <a:xfrm>
          <a:off x="3591960" y="3481493"/>
          <a:ext cx="4376209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2000" kern="12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3591960" y="3481493"/>
        <a:ext cx="4376209" cy="1029546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393087" y="2757357"/>
          <a:ext cx="1682745" cy="12363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1372" y="0"/>
              </a:lnTo>
              <a:lnTo>
                <a:pt x="841372" y="1236397"/>
              </a:lnTo>
              <a:lnTo>
                <a:pt x="1682745" y="123639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182256" y="3323352"/>
        <a:ext cx="104406" cy="104406"/>
      </dsp:txXfrm>
    </dsp:sp>
    <dsp:sp modelId="{93180932-306E-E545-95F9-2A5635FDC9F1}">
      <dsp:nvSpPr>
        <dsp:cNvPr id="0" name=""/>
        <dsp:cNvSpPr/>
      </dsp:nvSpPr>
      <dsp:spPr>
        <a:xfrm>
          <a:off x="2393087" y="2663613"/>
          <a:ext cx="16827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93743"/>
              </a:moveTo>
              <a:lnTo>
                <a:pt x="841372" y="93743"/>
              </a:lnTo>
              <a:lnTo>
                <a:pt x="841372" y="45720"/>
              </a:lnTo>
              <a:lnTo>
                <a:pt x="1682745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192374" y="2667247"/>
        <a:ext cx="84171" cy="84171"/>
      </dsp:txXfrm>
    </dsp:sp>
    <dsp:sp modelId="{082A771F-69AF-7C4C-86CB-DF1CD8CB6581}">
      <dsp:nvSpPr>
        <dsp:cNvPr id="0" name=""/>
        <dsp:cNvSpPr/>
      </dsp:nvSpPr>
      <dsp:spPr>
        <a:xfrm>
          <a:off x="2393087" y="1424912"/>
          <a:ext cx="1682745" cy="1332444"/>
        </a:xfrm>
        <a:custGeom>
          <a:avLst/>
          <a:gdLst/>
          <a:ahLst/>
          <a:cxnLst/>
          <a:rect l="0" t="0" r="0" b="0"/>
          <a:pathLst>
            <a:path>
              <a:moveTo>
                <a:pt x="0" y="1332444"/>
              </a:moveTo>
              <a:lnTo>
                <a:pt x="841372" y="1332444"/>
              </a:lnTo>
              <a:lnTo>
                <a:pt x="841372" y="0"/>
              </a:lnTo>
              <a:lnTo>
                <a:pt x="1682745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180799" y="2037474"/>
        <a:ext cx="107320" cy="107320"/>
      </dsp:txXfrm>
    </dsp:sp>
    <dsp:sp modelId="{7111AE39-B455-7C4D-91F4-9E37E3822D07}">
      <dsp:nvSpPr>
        <dsp:cNvPr id="0" name=""/>
        <dsp:cNvSpPr/>
      </dsp:nvSpPr>
      <dsp:spPr>
        <a:xfrm>
          <a:off x="1131650" y="2243588"/>
          <a:ext cx="1495336" cy="102753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第二章 供求分析</a:t>
          </a:r>
        </a:p>
      </dsp:txBody>
      <dsp:txXfrm>
        <a:off x="1131650" y="2243588"/>
        <a:ext cx="1495336" cy="1027536"/>
      </dsp:txXfrm>
    </dsp:sp>
    <dsp:sp modelId="{C852AF5D-E3CA-F844-B775-08DD6E6FB940}">
      <dsp:nvSpPr>
        <dsp:cNvPr id="0" name=""/>
        <dsp:cNvSpPr/>
      </dsp:nvSpPr>
      <dsp:spPr>
        <a:xfrm>
          <a:off x="4075832" y="911143"/>
          <a:ext cx="3370320" cy="102753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需求分析</a:t>
          </a:r>
        </a:p>
      </dsp:txBody>
      <dsp:txXfrm>
        <a:off x="4075832" y="911143"/>
        <a:ext cx="3370320" cy="1027536"/>
      </dsp:txXfrm>
    </dsp:sp>
    <dsp:sp modelId="{D3E2E567-EC04-E743-9B8C-985408EA1058}">
      <dsp:nvSpPr>
        <dsp:cNvPr id="0" name=""/>
        <dsp:cNvSpPr/>
      </dsp:nvSpPr>
      <dsp:spPr>
        <a:xfrm>
          <a:off x="4075832" y="2195565"/>
          <a:ext cx="3405136" cy="102753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2000" kern="12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 供给分析</a:t>
          </a:r>
        </a:p>
      </dsp:txBody>
      <dsp:txXfrm>
        <a:off x="4075832" y="2195565"/>
        <a:ext cx="3405136" cy="1027536"/>
      </dsp:txXfrm>
    </dsp:sp>
    <dsp:sp modelId="{1C998B4A-F8C8-5D49-862A-38B9C7611407}">
      <dsp:nvSpPr>
        <dsp:cNvPr id="0" name=""/>
        <dsp:cNvSpPr/>
      </dsp:nvSpPr>
      <dsp:spPr>
        <a:xfrm>
          <a:off x="4075832" y="3479986"/>
          <a:ext cx="3370320" cy="102753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Microsoft YaHei" charset="-122"/>
              <a:ea typeface="Microsoft YaHei" charset="-122"/>
              <a:cs typeface="Microsoft YaHei" charset="-122"/>
            </a:rPr>
            <a:t>2.3</a:t>
          </a: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 市场均衡分析</a:t>
          </a:r>
        </a:p>
      </dsp:txBody>
      <dsp:txXfrm>
        <a:off x="4075832" y="3479986"/>
        <a:ext cx="3370320" cy="1027536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2150209" y="2757451"/>
          <a:ext cx="1686037" cy="595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3018" y="0"/>
              </a:lnTo>
              <a:lnTo>
                <a:pt x="843018" y="595348"/>
              </a:lnTo>
              <a:lnTo>
                <a:pt x="1686037" y="59534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948526" y="3010424"/>
        <a:ext cx="89403" cy="89403"/>
      </dsp:txXfrm>
    </dsp:sp>
    <dsp:sp modelId="{082A771F-69AF-7C4C-86CB-DF1CD8CB6581}">
      <dsp:nvSpPr>
        <dsp:cNvPr id="0" name=""/>
        <dsp:cNvSpPr/>
      </dsp:nvSpPr>
      <dsp:spPr>
        <a:xfrm>
          <a:off x="2150209" y="2097947"/>
          <a:ext cx="1686037" cy="659503"/>
        </a:xfrm>
        <a:custGeom>
          <a:avLst/>
          <a:gdLst/>
          <a:ahLst/>
          <a:cxnLst/>
          <a:rect l="0" t="0" r="0" b="0"/>
          <a:pathLst>
            <a:path>
              <a:moveTo>
                <a:pt x="0" y="659503"/>
              </a:moveTo>
              <a:lnTo>
                <a:pt x="843018" y="659503"/>
              </a:lnTo>
              <a:lnTo>
                <a:pt x="843018" y="0"/>
              </a:lnTo>
              <a:lnTo>
                <a:pt x="168603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947966" y="2382438"/>
        <a:ext cx="90521" cy="90521"/>
      </dsp:txXfrm>
    </dsp:sp>
    <dsp:sp modelId="{7111AE39-B455-7C4D-91F4-9E37E3822D07}">
      <dsp:nvSpPr>
        <dsp:cNvPr id="0" name=""/>
        <dsp:cNvSpPr/>
      </dsp:nvSpPr>
      <dsp:spPr>
        <a:xfrm>
          <a:off x="448964" y="2242677"/>
          <a:ext cx="2372942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48964" y="2242677"/>
        <a:ext cx="2372942" cy="1029546"/>
      </dsp:txXfrm>
    </dsp:sp>
    <dsp:sp modelId="{C852AF5D-E3CA-F844-B775-08DD6E6FB940}">
      <dsp:nvSpPr>
        <dsp:cNvPr id="0" name=""/>
        <dsp:cNvSpPr/>
      </dsp:nvSpPr>
      <dsp:spPr>
        <a:xfrm>
          <a:off x="3836246" y="1583174"/>
          <a:ext cx="3376913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2000" kern="12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3836246" y="1583174"/>
        <a:ext cx="3376913" cy="1029546"/>
      </dsp:txXfrm>
    </dsp:sp>
    <dsp:sp modelId="{D3E2E567-EC04-E743-9B8C-985408EA1058}">
      <dsp:nvSpPr>
        <dsp:cNvPr id="0" name=""/>
        <dsp:cNvSpPr/>
      </dsp:nvSpPr>
      <dsp:spPr>
        <a:xfrm>
          <a:off x="3836246" y="2838026"/>
          <a:ext cx="3887637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3836246" y="2838026"/>
        <a:ext cx="3887637" cy="1029546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94995" y="1152149"/>
          <a:ext cx="703127" cy="248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563" y="0"/>
              </a:lnTo>
              <a:lnTo>
                <a:pt x="351563" y="248278"/>
              </a:lnTo>
              <a:lnTo>
                <a:pt x="703127" y="248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917" y="1257646"/>
        <a:ext cx="37283" cy="37283"/>
      </dsp:txXfrm>
    </dsp:sp>
    <dsp:sp modelId="{082A771F-69AF-7C4C-86CB-DF1CD8CB6581}">
      <dsp:nvSpPr>
        <dsp:cNvPr id="0" name=""/>
        <dsp:cNvSpPr/>
      </dsp:nvSpPr>
      <dsp:spPr>
        <a:xfrm>
          <a:off x="1194995" y="877116"/>
          <a:ext cx="703127" cy="275032"/>
        </a:xfrm>
        <a:custGeom>
          <a:avLst/>
          <a:gdLst/>
          <a:ahLst/>
          <a:cxnLst/>
          <a:rect l="0" t="0" r="0" b="0"/>
          <a:pathLst>
            <a:path>
              <a:moveTo>
                <a:pt x="0" y="275032"/>
              </a:moveTo>
              <a:lnTo>
                <a:pt x="351563" y="275032"/>
              </a:lnTo>
              <a:lnTo>
                <a:pt x="351563" y="0"/>
              </a:lnTo>
              <a:lnTo>
                <a:pt x="70312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683" y="995758"/>
        <a:ext cx="37750" cy="37750"/>
      </dsp:txXfrm>
    </dsp:sp>
    <dsp:sp modelId="{7111AE39-B455-7C4D-91F4-9E37E3822D07}">
      <dsp:nvSpPr>
        <dsp:cNvPr id="0" name=""/>
        <dsp:cNvSpPr/>
      </dsp:nvSpPr>
      <dsp:spPr>
        <a:xfrm>
          <a:off x="485525" y="937473"/>
          <a:ext cx="989587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85525" y="937473"/>
        <a:ext cx="989587" cy="429351"/>
      </dsp:txXfrm>
    </dsp:sp>
    <dsp:sp modelId="{C852AF5D-E3CA-F844-B775-08DD6E6FB940}">
      <dsp:nvSpPr>
        <dsp:cNvPr id="0" name=""/>
        <dsp:cNvSpPr/>
      </dsp:nvSpPr>
      <dsp:spPr>
        <a:xfrm>
          <a:off x="1898122" y="662440"/>
          <a:ext cx="1408273" cy="429351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1898122" y="662440"/>
        <a:ext cx="1408273" cy="429351"/>
      </dsp:txXfrm>
    </dsp:sp>
    <dsp:sp modelId="{D3E2E567-EC04-E743-9B8C-985408EA1058}">
      <dsp:nvSpPr>
        <dsp:cNvPr id="0" name=""/>
        <dsp:cNvSpPr/>
      </dsp:nvSpPr>
      <dsp:spPr>
        <a:xfrm>
          <a:off x="1898122" y="1185751"/>
          <a:ext cx="2176571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1898122" y="1185751"/>
        <a:ext cx="2176571" cy="429351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94995" y="1152149"/>
          <a:ext cx="703127" cy="248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563" y="0"/>
              </a:lnTo>
              <a:lnTo>
                <a:pt x="351563" y="248278"/>
              </a:lnTo>
              <a:lnTo>
                <a:pt x="703127" y="248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917" y="1257646"/>
        <a:ext cx="37283" cy="37283"/>
      </dsp:txXfrm>
    </dsp:sp>
    <dsp:sp modelId="{082A771F-69AF-7C4C-86CB-DF1CD8CB6581}">
      <dsp:nvSpPr>
        <dsp:cNvPr id="0" name=""/>
        <dsp:cNvSpPr/>
      </dsp:nvSpPr>
      <dsp:spPr>
        <a:xfrm>
          <a:off x="1194995" y="877116"/>
          <a:ext cx="703127" cy="275032"/>
        </a:xfrm>
        <a:custGeom>
          <a:avLst/>
          <a:gdLst/>
          <a:ahLst/>
          <a:cxnLst/>
          <a:rect l="0" t="0" r="0" b="0"/>
          <a:pathLst>
            <a:path>
              <a:moveTo>
                <a:pt x="0" y="275032"/>
              </a:moveTo>
              <a:lnTo>
                <a:pt x="351563" y="275032"/>
              </a:lnTo>
              <a:lnTo>
                <a:pt x="351563" y="0"/>
              </a:lnTo>
              <a:lnTo>
                <a:pt x="70312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683" y="995758"/>
        <a:ext cx="37750" cy="37750"/>
      </dsp:txXfrm>
    </dsp:sp>
    <dsp:sp modelId="{7111AE39-B455-7C4D-91F4-9E37E3822D07}">
      <dsp:nvSpPr>
        <dsp:cNvPr id="0" name=""/>
        <dsp:cNvSpPr/>
      </dsp:nvSpPr>
      <dsp:spPr>
        <a:xfrm>
          <a:off x="485525" y="937473"/>
          <a:ext cx="989587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85525" y="937473"/>
        <a:ext cx="989587" cy="429351"/>
      </dsp:txXfrm>
    </dsp:sp>
    <dsp:sp modelId="{C852AF5D-E3CA-F844-B775-08DD6E6FB940}">
      <dsp:nvSpPr>
        <dsp:cNvPr id="0" name=""/>
        <dsp:cNvSpPr/>
      </dsp:nvSpPr>
      <dsp:spPr>
        <a:xfrm>
          <a:off x="1898122" y="662440"/>
          <a:ext cx="1408273" cy="429351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1898122" y="662440"/>
        <a:ext cx="1408273" cy="429351"/>
      </dsp:txXfrm>
    </dsp:sp>
    <dsp:sp modelId="{D3E2E567-EC04-E743-9B8C-985408EA1058}">
      <dsp:nvSpPr>
        <dsp:cNvPr id="0" name=""/>
        <dsp:cNvSpPr/>
      </dsp:nvSpPr>
      <dsp:spPr>
        <a:xfrm>
          <a:off x="1898122" y="1185751"/>
          <a:ext cx="2176571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1898122" y="1185751"/>
        <a:ext cx="2176571" cy="429351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94995" y="1152149"/>
          <a:ext cx="703127" cy="248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563" y="0"/>
              </a:lnTo>
              <a:lnTo>
                <a:pt x="351563" y="248278"/>
              </a:lnTo>
              <a:lnTo>
                <a:pt x="703127" y="248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917" y="1257646"/>
        <a:ext cx="37283" cy="37283"/>
      </dsp:txXfrm>
    </dsp:sp>
    <dsp:sp modelId="{082A771F-69AF-7C4C-86CB-DF1CD8CB6581}">
      <dsp:nvSpPr>
        <dsp:cNvPr id="0" name=""/>
        <dsp:cNvSpPr/>
      </dsp:nvSpPr>
      <dsp:spPr>
        <a:xfrm>
          <a:off x="1194995" y="877116"/>
          <a:ext cx="703127" cy="275032"/>
        </a:xfrm>
        <a:custGeom>
          <a:avLst/>
          <a:gdLst/>
          <a:ahLst/>
          <a:cxnLst/>
          <a:rect l="0" t="0" r="0" b="0"/>
          <a:pathLst>
            <a:path>
              <a:moveTo>
                <a:pt x="0" y="275032"/>
              </a:moveTo>
              <a:lnTo>
                <a:pt x="351563" y="275032"/>
              </a:lnTo>
              <a:lnTo>
                <a:pt x="351563" y="0"/>
              </a:lnTo>
              <a:lnTo>
                <a:pt x="70312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683" y="995758"/>
        <a:ext cx="37750" cy="37750"/>
      </dsp:txXfrm>
    </dsp:sp>
    <dsp:sp modelId="{7111AE39-B455-7C4D-91F4-9E37E3822D07}">
      <dsp:nvSpPr>
        <dsp:cNvPr id="0" name=""/>
        <dsp:cNvSpPr/>
      </dsp:nvSpPr>
      <dsp:spPr>
        <a:xfrm>
          <a:off x="485525" y="937473"/>
          <a:ext cx="989587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85525" y="937473"/>
        <a:ext cx="989587" cy="429351"/>
      </dsp:txXfrm>
    </dsp:sp>
    <dsp:sp modelId="{C852AF5D-E3CA-F844-B775-08DD6E6FB940}">
      <dsp:nvSpPr>
        <dsp:cNvPr id="0" name=""/>
        <dsp:cNvSpPr/>
      </dsp:nvSpPr>
      <dsp:spPr>
        <a:xfrm>
          <a:off x="1898122" y="662440"/>
          <a:ext cx="1408273" cy="429351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1898122" y="662440"/>
        <a:ext cx="1408273" cy="429351"/>
      </dsp:txXfrm>
    </dsp:sp>
    <dsp:sp modelId="{D3E2E567-EC04-E743-9B8C-985408EA1058}">
      <dsp:nvSpPr>
        <dsp:cNvPr id="0" name=""/>
        <dsp:cNvSpPr/>
      </dsp:nvSpPr>
      <dsp:spPr>
        <a:xfrm>
          <a:off x="1898122" y="1185751"/>
          <a:ext cx="2176571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1898122" y="1185751"/>
        <a:ext cx="2176571" cy="429351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94995" y="1152149"/>
          <a:ext cx="703127" cy="248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563" y="0"/>
              </a:lnTo>
              <a:lnTo>
                <a:pt x="351563" y="248278"/>
              </a:lnTo>
              <a:lnTo>
                <a:pt x="703127" y="248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917" y="1257646"/>
        <a:ext cx="37283" cy="37283"/>
      </dsp:txXfrm>
    </dsp:sp>
    <dsp:sp modelId="{082A771F-69AF-7C4C-86CB-DF1CD8CB6581}">
      <dsp:nvSpPr>
        <dsp:cNvPr id="0" name=""/>
        <dsp:cNvSpPr/>
      </dsp:nvSpPr>
      <dsp:spPr>
        <a:xfrm>
          <a:off x="1194995" y="877116"/>
          <a:ext cx="703127" cy="275032"/>
        </a:xfrm>
        <a:custGeom>
          <a:avLst/>
          <a:gdLst/>
          <a:ahLst/>
          <a:cxnLst/>
          <a:rect l="0" t="0" r="0" b="0"/>
          <a:pathLst>
            <a:path>
              <a:moveTo>
                <a:pt x="0" y="275032"/>
              </a:moveTo>
              <a:lnTo>
                <a:pt x="351563" y="275032"/>
              </a:lnTo>
              <a:lnTo>
                <a:pt x="351563" y="0"/>
              </a:lnTo>
              <a:lnTo>
                <a:pt x="70312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683" y="995758"/>
        <a:ext cx="37750" cy="37750"/>
      </dsp:txXfrm>
    </dsp:sp>
    <dsp:sp modelId="{7111AE39-B455-7C4D-91F4-9E37E3822D07}">
      <dsp:nvSpPr>
        <dsp:cNvPr id="0" name=""/>
        <dsp:cNvSpPr/>
      </dsp:nvSpPr>
      <dsp:spPr>
        <a:xfrm>
          <a:off x="485525" y="937473"/>
          <a:ext cx="989587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85525" y="937473"/>
        <a:ext cx="989587" cy="429351"/>
      </dsp:txXfrm>
    </dsp:sp>
    <dsp:sp modelId="{C852AF5D-E3CA-F844-B775-08DD6E6FB940}">
      <dsp:nvSpPr>
        <dsp:cNvPr id="0" name=""/>
        <dsp:cNvSpPr/>
      </dsp:nvSpPr>
      <dsp:spPr>
        <a:xfrm>
          <a:off x="1898122" y="662440"/>
          <a:ext cx="1408273" cy="429351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1898122" y="662440"/>
        <a:ext cx="1408273" cy="429351"/>
      </dsp:txXfrm>
    </dsp:sp>
    <dsp:sp modelId="{D3E2E567-EC04-E743-9B8C-985408EA1058}">
      <dsp:nvSpPr>
        <dsp:cNvPr id="0" name=""/>
        <dsp:cNvSpPr/>
      </dsp:nvSpPr>
      <dsp:spPr>
        <a:xfrm>
          <a:off x="1898122" y="1185751"/>
          <a:ext cx="2176571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1898122" y="1185751"/>
        <a:ext cx="2176571" cy="429351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94995" y="1152149"/>
          <a:ext cx="703127" cy="248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563" y="0"/>
              </a:lnTo>
              <a:lnTo>
                <a:pt x="351563" y="248278"/>
              </a:lnTo>
              <a:lnTo>
                <a:pt x="703127" y="248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917" y="1257646"/>
        <a:ext cx="37283" cy="37283"/>
      </dsp:txXfrm>
    </dsp:sp>
    <dsp:sp modelId="{082A771F-69AF-7C4C-86CB-DF1CD8CB6581}">
      <dsp:nvSpPr>
        <dsp:cNvPr id="0" name=""/>
        <dsp:cNvSpPr/>
      </dsp:nvSpPr>
      <dsp:spPr>
        <a:xfrm>
          <a:off x="1194995" y="877116"/>
          <a:ext cx="703127" cy="275032"/>
        </a:xfrm>
        <a:custGeom>
          <a:avLst/>
          <a:gdLst/>
          <a:ahLst/>
          <a:cxnLst/>
          <a:rect l="0" t="0" r="0" b="0"/>
          <a:pathLst>
            <a:path>
              <a:moveTo>
                <a:pt x="0" y="275032"/>
              </a:moveTo>
              <a:lnTo>
                <a:pt x="351563" y="275032"/>
              </a:lnTo>
              <a:lnTo>
                <a:pt x="351563" y="0"/>
              </a:lnTo>
              <a:lnTo>
                <a:pt x="70312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683" y="995758"/>
        <a:ext cx="37750" cy="37750"/>
      </dsp:txXfrm>
    </dsp:sp>
    <dsp:sp modelId="{7111AE39-B455-7C4D-91F4-9E37E3822D07}">
      <dsp:nvSpPr>
        <dsp:cNvPr id="0" name=""/>
        <dsp:cNvSpPr/>
      </dsp:nvSpPr>
      <dsp:spPr>
        <a:xfrm>
          <a:off x="485525" y="937473"/>
          <a:ext cx="989587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85525" y="937473"/>
        <a:ext cx="989587" cy="429351"/>
      </dsp:txXfrm>
    </dsp:sp>
    <dsp:sp modelId="{C852AF5D-E3CA-F844-B775-08DD6E6FB940}">
      <dsp:nvSpPr>
        <dsp:cNvPr id="0" name=""/>
        <dsp:cNvSpPr/>
      </dsp:nvSpPr>
      <dsp:spPr>
        <a:xfrm>
          <a:off x="1898122" y="662440"/>
          <a:ext cx="1408273" cy="429351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1898122" y="662440"/>
        <a:ext cx="1408273" cy="429351"/>
      </dsp:txXfrm>
    </dsp:sp>
    <dsp:sp modelId="{D3E2E567-EC04-E743-9B8C-985408EA1058}">
      <dsp:nvSpPr>
        <dsp:cNvPr id="0" name=""/>
        <dsp:cNvSpPr/>
      </dsp:nvSpPr>
      <dsp:spPr>
        <a:xfrm>
          <a:off x="1898122" y="1185751"/>
          <a:ext cx="2176571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1898122" y="1185751"/>
        <a:ext cx="2176571" cy="429351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94995" y="1152149"/>
          <a:ext cx="703127" cy="248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563" y="0"/>
              </a:lnTo>
              <a:lnTo>
                <a:pt x="351563" y="248278"/>
              </a:lnTo>
              <a:lnTo>
                <a:pt x="703127" y="248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917" y="1257646"/>
        <a:ext cx="37283" cy="37283"/>
      </dsp:txXfrm>
    </dsp:sp>
    <dsp:sp modelId="{082A771F-69AF-7C4C-86CB-DF1CD8CB6581}">
      <dsp:nvSpPr>
        <dsp:cNvPr id="0" name=""/>
        <dsp:cNvSpPr/>
      </dsp:nvSpPr>
      <dsp:spPr>
        <a:xfrm>
          <a:off x="1194995" y="877116"/>
          <a:ext cx="703127" cy="275032"/>
        </a:xfrm>
        <a:custGeom>
          <a:avLst/>
          <a:gdLst/>
          <a:ahLst/>
          <a:cxnLst/>
          <a:rect l="0" t="0" r="0" b="0"/>
          <a:pathLst>
            <a:path>
              <a:moveTo>
                <a:pt x="0" y="275032"/>
              </a:moveTo>
              <a:lnTo>
                <a:pt x="351563" y="275032"/>
              </a:lnTo>
              <a:lnTo>
                <a:pt x="351563" y="0"/>
              </a:lnTo>
              <a:lnTo>
                <a:pt x="70312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683" y="995758"/>
        <a:ext cx="37750" cy="37750"/>
      </dsp:txXfrm>
    </dsp:sp>
    <dsp:sp modelId="{7111AE39-B455-7C4D-91F4-9E37E3822D07}">
      <dsp:nvSpPr>
        <dsp:cNvPr id="0" name=""/>
        <dsp:cNvSpPr/>
      </dsp:nvSpPr>
      <dsp:spPr>
        <a:xfrm>
          <a:off x="485525" y="937473"/>
          <a:ext cx="989587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85525" y="937473"/>
        <a:ext cx="989587" cy="429351"/>
      </dsp:txXfrm>
    </dsp:sp>
    <dsp:sp modelId="{C852AF5D-E3CA-F844-B775-08DD6E6FB940}">
      <dsp:nvSpPr>
        <dsp:cNvPr id="0" name=""/>
        <dsp:cNvSpPr/>
      </dsp:nvSpPr>
      <dsp:spPr>
        <a:xfrm>
          <a:off x="1898122" y="662440"/>
          <a:ext cx="1408273" cy="429351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1898122" y="662440"/>
        <a:ext cx="1408273" cy="429351"/>
      </dsp:txXfrm>
    </dsp:sp>
    <dsp:sp modelId="{D3E2E567-EC04-E743-9B8C-985408EA1058}">
      <dsp:nvSpPr>
        <dsp:cNvPr id="0" name=""/>
        <dsp:cNvSpPr/>
      </dsp:nvSpPr>
      <dsp:spPr>
        <a:xfrm>
          <a:off x="1898122" y="1185751"/>
          <a:ext cx="2176571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1898122" y="1185751"/>
        <a:ext cx="2176571" cy="429351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94995" y="1152149"/>
          <a:ext cx="703127" cy="248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563" y="0"/>
              </a:lnTo>
              <a:lnTo>
                <a:pt x="351563" y="248278"/>
              </a:lnTo>
              <a:lnTo>
                <a:pt x="703127" y="248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917" y="1257646"/>
        <a:ext cx="37283" cy="37283"/>
      </dsp:txXfrm>
    </dsp:sp>
    <dsp:sp modelId="{082A771F-69AF-7C4C-86CB-DF1CD8CB6581}">
      <dsp:nvSpPr>
        <dsp:cNvPr id="0" name=""/>
        <dsp:cNvSpPr/>
      </dsp:nvSpPr>
      <dsp:spPr>
        <a:xfrm>
          <a:off x="1194995" y="877116"/>
          <a:ext cx="703127" cy="275032"/>
        </a:xfrm>
        <a:custGeom>
          <a:avLst/>
          <a:gdLst/>
          <a:ahLst/>
          <a:cxnLst/>
          <a:rect l="0" t="0" r="0" b="0"/>
          <a:pathLst>
            <a:path>
              <a:moveTo>
                <a:pt x="0" y="275032"/>
              </a:moveTo>
              <a:lnTo>
                <a:pt x="351563" y="275032"/>
              </a:lnTo>
              <a:lnTo>
                <a:pt x="351563" y="0"/>
              </a:lnTo>
              <a:lnTo>
                <a:pt x="70312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683" y="995758"/>
        <a:ext cx="37750" cy="37750"/>
      </dsp:txXfrm>
    </dsp:sp>
    <dsp:sp modelId="{7111AE39-B455-7C4D-91F4-9E37E3822D07}">
      <dsp:nvSpPr>
        <dsp:cNvPr id="0" name=""/>
        <dsp:cNvSpPr/>
      </dsp:nvSpPr>
      <dsp:spPr>
        <a:xfrm>
          <a:off x="485525" y="937473"/>
          <a:ext cx="989587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85525" y="937473"/>
        <a:ext cx="989587" cy="429351"/>
      </dsp:txXfrm>
    </dsp:sp>
    <dsp:sp modelId="{C852AF5D-E3CA-F844-B775-08DD6E6FB940}">
      <dsp:nvSpPr>
        <dsp:cNvPr id="0" name=""/>
        <dsp:cNvSpPr/>
      </dsp:nvSpPr>
      <dsp:spPr>
        <a:xfrm>
          <a:off x="1898122" y="662440"/>
          <a:ext cx="1408273" cy="429351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1898122" y="662440"/>
        <a:ext cx="1408273" cy="429351"/>
      </dsp:txXfrm>
    </dsp:sp>
    <dsp:sp modelId="{D3E2E567-EC04-E743-9B8C-985408EA1058}">
      <dsp:nvSpPr>
        <dsp:cNvPr id="0" name=""/>
        <dsp:cNvSpPr/>
      </dsp:nvSpPr>
      <dsp:spPr>
        <a:xfrm>
          <a:off x="1898122" y="1185751"/>
          <a:ext cx="2176571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1898122" y="1185751"/>
        <a:ext cx="2176571" cy="42935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94995" y="1152149"/>
          <a:ext cx="703127" cy="248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563" y="0"/>
              </a:lnTo>
              <a:lnTo>
                <a:pt x="351563" y="248278"/>
              </a:lnTo>
              <a:lnTo>
                <a:pt x="703127" y="248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917" y="1257646"/>
        <a:ext cx="37283" cy="37283"/>
      </dsp:txXfrm>
    </dsp:sp>
    <dsp:sp modelId="{082A771F-69AF-7C4C-86CB-DF1CD8CB6581}">
      <dsp:nvSpPr>
        <dsp:cNvPr id="0" name=""/>
        <dsp:cNvSpPr/>
      </dsp:nvSpPr>
      <dsp:spPr>
        <a:xfrm>
          <a:off x="1194995" y="877116"/>
          <a:ext cx="703127" cy="275032"/>
        </a:xfrm>
        <a:custGeom>
          <a:avLst/>
          <a:gdLst/>
          <a:ahLst/>
          <a:cxnLst/>
          <a:rect l="0" t="0" r="0" b="0"/>
          <a:pathLst>
            <a:path>
              <a:moveTo>
                <a:pt x="0" y="275032"/>
              </a:moveTo>
              <a:lnTo>
                <a:pt x="351563" y="275032"/>
              </a:lnTo>
              <a:lnTo>
                <a:pt x="351563" y="0"/>
              </a:lnTo>
              <a:lnTo>
                <a:pt x="70312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683" y="995758"/>
        <a:ext cx="37750" cy="37750"/>
      </dsp:txXfrm>
    </dsp:sp>
    <dsp:sp modelId="{7111AE39-B455-7C4D-91F4-9E37E3822D07}">
      <dsp:nvSpPr>
        <dsp:cNvPr id="0" name=""/>
        <dsp:cNvSpPr/>
      </dsp:nvSpPr>
      <dsp:spPr>
        <a:xfrm>
          <a:off x="485525" y="937473"/>
          <a:ext cx="989587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85525" y="937473"/>
        <a:ext cx="989587" cy="429351"/>
      </dsp:txXfrm>
    </dsp:sp>
    <dsp:sp modelId="{C852AF5D-E3CA-F844-B775-08DD6E6FB940}">
      <dsp:nvSpPr>
        <dsp:cNvPr id="0" name=""/>
        <dsp:cNvSpPr/>
      </dsp:nvSpPr>
      <dsp:spPr>
        <a:xfrm>
          <a:off x="1898122" y="662440"/>
          <a:ext cx="1408273" cy="429351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1898122" y="662440"/>
        <a:ext cx="1408273" cy="429351"/>
      </dsp:txXfrm>
    </dsp:sp>
    <dsp:sp modelId="{D3E2E567-EC04-E743-9B8C-985408EA1058}">
      <dsp:nvSpPr>
        <dsp:cNvPr id="0" name=""/>
        <dsp:cNvSpPr/>
      </dsp:nvSpPr>
      <dsp:spPr>
        <a:xfrm>
          <a:off x="1898122" y="1185751"/>
          <a:ext cx="2176571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1898122" y="1185751"/>
        <a:ext cx="2176571" cy="429351"/>
      </dsp:txXfrm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94995" y="1152149"/>
          <a:ext cx="703127" cy="248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563" y="0"/>
              </a:lnTo>
              <a:lnTo>
                <a:pt x="351563" y="248278"/>
              </a:lnTo>
              <a:lnTo>
                <a:pt x="703127" y="248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917" y="1257646"/>
        <a:ext cx="37283" cy="37283"/>
      </dsp:txXfrm>
    </dsp:sp>
    <dsp:sp modelId="{082A771F-69AF-7C4C-86CB-DF1CD8CB6581}">
      <dsp:nvSpPr>
        <dsp:cNvPr id="0" name=""/>
        <dsp:cNvSpPr/>
      </dsp:nvSpPr>
      <dsp:spPr>
        <a:xfrm>
          <a:off x="1194995" y="877116"/>
          <a:ext cx="703127" cy="275032"/>
        </a:xfrm>
        <a:custGeom>
          <a:avLst/>
          <a:gdLst/>
          <a:ahLst/>
          <a:cxnLst/>
          <a:rect l="0" t="0" r="0" b="0"/>
          <a:pathLst>
            <a:path>
              <a:moveTo>
                <a:pt x="0" y="275032"/>
              </a:moveTo>
              <a:lnTo>
                <a:pt x="351563" y="275032"/>
              </a:lnTo>
              <a:lnTo>
                <a:pt x="351563" y="0"/>
              </a:lnTo>
              <a:lnTo>
                <a:pt x="70312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683" y="995758"/>
        <a:ext cx="37750" cy="37750"/>
      </dsp:txXfrm>
    </dsp:sp>
    <dsp:sp modelId="{7111AE39-B455-7C4D-91F4-9E37E3822D07}">
      <dsp:nvSpPr>
        <dsp:cNvPr id="0" name=""/>
        <dsp:cNvSpPr/>
      </dsp:nvSpPr>
      <dsp:spPr>
        <a:xfrm>
          <a:off x="485525" y="937473"/>
          <a:ext cx="989587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85525" y="937473"/>
        <a:ext cx="989587" cy="429351"/>
      </dsp:txXfrm>
    </dsp:sp>
    <dsp:sp modelId="{C852AF5D-E3CA-F844-B775-08DD6E6FB940}">
      <dsp:nvSpPr>
        <dsp:cNvPr id="0" name=""/>
        <dsp:cNvSpPr/>
      </dsp:nvSpPr>
      <dsp:spPr>
        <a:xfrm>
          <a:off x="1898122" y="662440"/>
          <a:ext cx="1408273" cy="429351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1898122" y="662440"/>
        <a:ext cx="1408273" cy="429351"/>
      </dsp:txXfrm>
    </dsp:sp>
    <dsp:sp modelId="{D3E2E567-EC04-E743-9B8C-985408EA1058}">
      <dsp:nvSpPr>
        <dsp:cNvPr id="0" name=""/>
        <dsp:cNvSpPr/>
      </dsp:nvSpPr>
      <dsp:spPr>
        <a:xfrm>
          <a:off x="1898122" y="1185751"/>
          <a:ext cx="2176571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1898122" y="1185751"/>
        <a:ext cx="2176571" cy="429351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94995" y="1152149"/>
          <a:ext cx="703127" cy="248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563" y="0"/>
              </a:lnTo>
              <a:lnTo>
                <a:pt x="351563" y="248278"/>
              </a:lnTo>
              <a:lnTo>
                <a:pt x="703127" y="248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917" y="1257646"/>
        <a:ext cx="37283" cy="37283"/>
      </dsp:txXfrm>
    </dsp:sp>
    <dsp:sp modelId="{082A771F-69AF-7C4C-86CB-DF1CD8CB6581}">
      <dsp:nvSpPr>
        <dsp:cNvPr id="0" name=""/>
        <dsp:cNvSpPr/>
      </dsp:nvSpPr>
      <dsp:spPr>
        <a:xfrm>
          <a:off x="1194995" y="877116"/>
          <a:ext cx="703127" cy="275032"/>
        </a:xfrm>
        <a:custGeom>
          <a:avLst/>
          <a:gdLst/>
          <a:ahLst/>
          <a:cxnLst/>
          <a:rect l="0" t="0" r="0" b="0"/>
          <a:pathLst>
            <a:path>
              <a:moveTo>
                <a:pt x="0" y="275032"/>
              </a:moveTo>
              <a:lnTo>
                <a:pt x="351563" y="275032"/>
              </a:lnTo>
              <a:lnTo>
                <a:pt x="351563" y="0"/>
              </a:lnTo>
              <a:lnTo>
                <a:pt x="70312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683" y="995758"/>
        <a:ext cx="37750" cy="37750"/>
      </dsp:txXfrm>
    </dsp:sp>
    <dsp:sp modelId="{7111AE39-B455-7C4D-91F4-9E37E3822D07}">
      <dsp:nvSpPr>
        <dsp:cNvPr id="0" name=""/>
        <dsp:cNvSpPr/>
      </dsp:nvSpPr>
      <dsp:spPr>
        <a:xfrm>
          <a:off x="485525" y="937473"/>
          <a:ext cx="989587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85525" y="937473"/>
        <a:ext cx="989587" cy="429351"/>
      </dsp:txXfrm>
    </dsp:sp>
    <dsp:sp modelId="{C852AF5D-E3CA-F844-B775-08DD6E6FB940}">
      <dsp:nvSpPr>
        <dsp:cNvPr id="0" name=""/>
        <dsp:cNvSpPr/>
      </dsp:nvSpPr>
      <dsp:spPr>
        <a:xfrm>
          <a:off x="1898122" y="662440"/>
          <a:ext cx="1408273" cy="429351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1898122" y="662440"/>
        <a:ext cx="1408273" cy="429351"/>
      </dsp:txXfrm>
    </dsp:sp>
    <dsp:sp modelId="{D3E2E567-EC04-E743-9B8C-985408EA1058}">
      <dsp:nvSpPr>
        <dsp:cNvPr id="0" name=""/>
        <dsp:cNvSpPr/>
      </dsp:nvSpPr>
      <dsp:spPr>
        <a:xfrm>
          <a:off x="1898122" y="1185751"/>
          <a:ext cx="2176571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1898122" y="1185751"/>
        <a:ext cx="2176571" cy="429351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94995" y="1152149"/>
          <a:ext cx="703127" cy="248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563" y="0"/>
              </a:lnTo>
              <a:lnTo>
                <a:pt x="351563" y="248278"/>
              </a:lnTo>
              <a:lnTo>
                <a:pt x="703127" y="248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917" y="1257646"/>
        <a:ext cx="37283" cy="37283"/>
      </dsp:txXfrm>
    </dsp:sp>
    <dsp:sp modelId="{082A771F-69AF-7C4C-86CB-DF1CD8CB6581}">
      <dsp:nvSpPr>
        <dsp:cNvPr id="0" name=""/>
        <dsp:cNvSpPr/>
      </dsp:nvSpPr>
      <dsp:spPr>
        <a:xfrm>
          <a:off x="1194995" y="877116"/>
          <a:ext cx="703127" cy="275032"/>
        </a:xfrm>
        <a:custGeom>
          <a:avLst/>
          <a:gdLst/>
          <a:ahLst/>
          <a:cxnLst/>
          <a:rect l="0" t="0" r="0" b="0"/>
          <a:pathLst>
            <a:path>
              <a:moveTo>
                <a:pt x="0" y="275032"/>
              </a:moveTo>
              <a:lnTo>
                <a:pt x="351563" y="275032"/>
              </a:lnTo>
              <a:lnTo>
                <a:pt x="351563" y="0"/>
              </a:lnTo>
              <a:lnTo>
                <a:pt x="70312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683" y="995758"/>
        <a:ext cx="37750" cy="37750"/>
      </dsp:txXfrm>
    </dsp:sp>
    <dsp:sp modelId="{7111AE39-B455-7C4D-91F4-9E37E3822D07}">
      <dsp:nvSpPr>
        <dsp:cNvPr id="0" name=""/>
        <dsp:cNvSpPr/>
      </dsp:nvSpPr>
      <dsp:spPr>
        <a:xfrm>
          <a:off x="485525" y="937473"/>
          <a:ext cx="989587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85525" y="937473"/>
        <a:ext cx="989587" cy="429351"/>
      </dsp:txXfrm>
    </dsp:sp>
    <dsp:sp modelId="{C852AF5D-E3CA-F844-B775-08DD6E6FB940}">
      <dsp:nvSpPr>
        <dsp:cNvPr id="0" name=""/>
        <dsp:cNvSpPr/>
      </dsp:nvSpPr>
      <dsp:spPr>
        <a:xfrm>
          <a:off x="1898122" y="662440"/>
          <a:ext cx="1408273" cy="429351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1898122" y="662440"/>
        <a:ext cx="1408273" cy="429351"/>
      </dsp:txXfrm>
    </dsp:sp>
    <dsp:sp modelId="{D3E2E567-EC04-E743-9B8C-985408EA1058}">
      <dsp:nvSpPr>
        <dsp:cNvPr id="0" name=""/>
        <dsp:cNvSpPr/>
      </dsp:nvSpPr>
      <dsp:spPr>
        <a:xfrm>
          <a:off x="1898122" y="1185751"/>
          <a:ext cx="2176571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1898122" y="1185751"/>
        <a:ext cx="2176571" cy="429351"/>
      </dsp:txXfrm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94995" y="1152149"/>
          <a:ext cx="703127" cy="248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563" y="0"/>
              </a:lnTo>
              <a:lnTo>
                <a:pt x="351563" y="248278"/>
              </a:lnTo>
              <a:lnTo>
                <a:pt x="703127" y="248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917" y="1257646"/>
        <a:ext cx="37283" cy="37283"/>
      </dsp:txXfrm>
    </dsp:sp>
    <dsp:sp modelId="{082A771F-69AF-7C4C-86CB-DF1CD8CB6581}">
      <dsp:nvSpPr>
        <dsp:cNvPr id="0" name=""/>
        <dsp:cNvSpPr/>
      </dsp:nvSpPr>
      <dsp:spPr>
        <a:xfrm>
          <a:off x="1194995" y="877116"/>
          <a:ext cx="703127" cy="275032"/>
        </a:xfrm>
        <a:custGeom>
          <a:avLst/>
          <a:gdLst/>
          <a:ahLst/>
          <a:cxnLst/>
          <a:rect l="0" t="0" r="0" b="0"/>
          <a:pathLst>
            <a:path>
              <a:moveTo>
                <a:pt x="0" y="275032"/>
              </a:moveTo>
              <a:lnTo>
                <a:pt x="351563" y="275032"/>
              </a:lnTo>
              <a:lnTo>
                <a:pt x="351563" y="0"/>
              </a:lnTo>
              <a:lnTo>
                <a:pt x="70312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683" y="995758"/>
        <a:ext cx="37750" cy="37750"/>
      </dsp:txXfrm>
    </dsp:sp>
    <dsp:sp modelId="{7111AE39-B455-7C4D-91F4-9E37E3822D07}">
      <dsp:nvSpPr>
        <dsp:cNvPr id="0" name=""/>
        <dsp:cNvSpPr/>
      </dsp:nvSpPr>
      <dsp:spPr>
        <a:xfrm>
          <a:off x="485525" y="937473"/>
          <a:ext cx="989587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85525" y="937473"/>
        <a:ext cx="989587" cy="429351"/>
      </dsp:txXfrm>
    </dsp:sp>
    <dsp:sp modelId="{C852AF5D-E3CA-F844-B775-08DD6E6FB940}">
      <dsp:nvSpPr>
        <dsp:cNvPr id="0" name=""/>
        <dsp:cNvSpPr/>
      </dsp:nvSpPr>
      <dsp:spPr>
        <a:xfrm>
          <a:off x="1898122" y="662440"/>
          <a:ext cx="1408273" cy="429351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1898122" y="662440"/>
        <a:ext cx="1408273" cy="429351"/>
      </dsp:txXfrm>
    </dsp:sp>
    <dsp:sp modelId="{D3E2E567-EC04-E743-9B8C-985408EA1058}">
      <dsp:nvSpPr>
        <dsp:cNvPr id="0" name=""/>
        <dsp:cNvSpPr/>
      </dsp:nvSpPr>
      <dsp:spPr>
        <a:xfrm>
          <a:off x="1898122" y="1185751"/>
          <a:ext cx="2176571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1898122" y="1185751"/>
        <a:ext cx="2176571" cy="429351"/>
      </dsp:txXfrm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94995" y="1152149"/>
          <a:ext cx="703127" cy="248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563" y="0"/>
              </a:lnTo>
              <a:lnTo>
                <a:pt x="351563" y="248278"/>
              </a:lnTo>
              <a:lnTo>
                <a:pt x="703127" y="248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917" y="1257646"/>
        <a:ext cx="37283" cy="37283"/>
      </dsp:txXfrm>
    </dsp:sp>
    <dsp:sp modelId="{082A771F-69AF-7C4C-86CB-DF1CD8CB6581}">
      <dsp:nvSpPr>
        <dsp:cNvPr id="0" name=""/>
        <dsp:cNvSpPr/>
      </dsp:nvSpPr>
      <dsp:spPr>
        <a:xfrm>
          <a:off x="1194995" y="877116"/>
          <a:ext cx="703127" cy="275032"/>
        </a:xfrm>
        <a:custGeom>
          <a:avLst/>
          <a:gdLst/>
          <a:ahLst/>
          <a:cxnLst/>
          <a:rect l="0" t="0" r="0" b="0"/>
          <a:pathLst>
            <a:path>
              <a:moveTo>
                <a:pt x="0" y="275032"/>
              </a:moveTo>
              <a:lnTo>
                <a:pt x="351563" y="275032"/>
              </a:lnTo>
              <a:lnTo>
                <a:pt x="351563" y="0"/>
              </a:lnTo>
              <a:lnTo>
                <a:pt x="70312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683" y="995758"/>
        <a:ext cx="37750" cy="37750"/>
      </dsp:txXfrm>
    </dsp:sp>
    <dsp:sp modelId="{7111AE39-B455-7C4D-91F4-9E37E3822D07}">
      <dsp:nvSpPr>
        <dsp:cNvPr id="0" name=""/>
        <dsp:cNvSpPr/>
      </dsp:nvSpPr>
      <dsp:spPr>
        <a:xfrm>
          <a:off x="485525" y="937473"/>
          <a:ext cx="989587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85525" y="937473"/>
        <a:ext cx="989587" cy="429351"/>
      </dsp:txXfrm>
    </dsp:sp>
    <dsp:sp modelId="{C852AF5D-E3CA-F844-B775-08DD6E6FB940}">
      <dsp:nvSpPr>
        <dsp:cNvPr id="0" name=""/>
        <dsp:cNvSpPr/>
      </dsp:nvSpPr>
      <dsp:spPr>
        <a:xfrm>
          <a:off x="1898122" y="662440"/>
          <a:ext cx="1408273" cy="429351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1898122" y="662440"/>
        <a:ext cx="1408273" cy="429351"/>
      </dsp:txXfrm>
    </dsp:sp>
    <dsp:sp modelId="{D3E2E567-EC04-E743-9B8C-985408EA1058}">
      <dsp:nvSpPr>
        <dsp:cNvPr id="0" name=""/>
        <dsp:cNvSpPr/>
      </dsp:nvSpPr>
      <dsp:spPr>
        <a:xfrm>
          <a:off x="1898122" y="1185751"/>
          <a:ext cx="2176571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1898122" y="1185751"/>
        <a:ext cx="2176571" cy="429351"/>
      </dsp:txXfrm>
    </dsp:sp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94995" y="1152149"/>
          <a:ext cx="703127" cy="248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563" y="0"/>
              </a:lnTo>
              <a:lnTo>
                <a:pt x="351563" y="248278"/>
              </a:lnTo>
              <a:lnTo>
                <a:pt x="703127" y="248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917" y="1257646"/>
        <a:ext cx="37283" cy="37283"/>
      </dsp:txXfrm>
    </dsp:sp>
    <dsp:sp modelId="{082A771F-69AF-7C4C-86CB-DF1CD8CB6581}">
      <dsp:nvSpPr>
        <dsp:cNvPr id="0" name=""/>
        <dsp:cNvSpPr/>
      </dsp:nvSpPr>
      <dsp:spPr>
        <a:xfrm>
          <a:off x="1194995" y="877116"/>
          <a:ext cx="703127" cy="275032"/>
        </a:xfrm>
        <a:custGeom>
          <a:avLst/>
          <a:gdLst/>
          <a:ahLst/>
          <a:cxnLst/>
          <a:rect l="0" t="0" r="0" b="0"/>
          <a:pathLst>
            <a:path>
              <a:moveTo>
                <a:pt x="0" y="275032"/>
              </a:moveTo>
              <a:lnTo>
                <a:pt x="351563" y="275032"/>
              </a:lnTo>
              <a:lnTo>
                <a:pt x="351563" y="0"/>
              </a:lnTo>
              <a:lnTo>
                <a:pt x="70312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683" y="995758"/>
        <a:ext cx="37750" cy="37750"/>
      </dsp:txXfrm>
    </dsp:sp>
    <dsp:sp modelId="{7111AE39-B455-7C4D-91F4-9E37E3822D07}">
      <dsp:nvSpPr>
        <dsp:cNvPr id="0" name=""/>
        <dsp:cNvSpPr/>
      </dsp:nvSpPr>
      <dsp:spPr>
        <a:xfrm>
          <a:off x="485525" y="937473"/>
          <a:ext cx="989587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85525" y="937473"/>
        <a:ext cx="989587" cy="429351"/>
      </dsp:txXfrm>
    </dsp:sp>
    <dsp:sp modelId="{C852AF5D-E3CA-F844-B775-08DD6E6FB940}">
      <dsp:nvSpPr>
        <dsp:cNvPr id="0" name=""/>
        <dsp:cNvSpPr/>
      </dsp:nvSpPr>
      <dsp:spPr>
        <a:xfrm>
          <a:off x="1898122" y="662440"/>
          <a:ext cx="1408273" cy="429351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1898122" y="662440"/>
        <a:ext cx="1408273" cy="429351"/>
      </dsp:txXfrm>
    </dsp:sp>
    <dsp:sp modelId="{D3E2E567-EC04-E743-9B8C-985408EA1058}">
      <dsp:nvSpPr>
        <dsp:cNvPr id="0" name=""/>
        <dsp:cNvSpPr/>
      </dsp:nvSpPr>
      <dsp:spPr>
        <a:xfrm>
          <a:off x="1898122" y="1185751"/>
          <a:ext cx="2176571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1898122" y="1185751"/>
        <a:ext cx="2176571" cy="429351"/>
      </dsp:txXfrm>
    </dsp:sp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94995" y="1152149"/>
          <a:ext cx="703127" cy="248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563" y="0"/>
              </a:lnTo>
              <a:lnTo>
                <a:pt x="351563" y="248278"/>
              </a:lnTo>
              <a:lnTo>
                <a:pt x="703127" y="248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917" y="1257646"/>
        <a:ext cx="37283" cy="37283"/>
      </dsp:txXfrm>
    </dsp:sp>
    <dsp:sp modelId="{082A771F-69AF-7C4C-86CB-DF1CD8CB6581}">
      <dsp:nvSpPr>
        <dsp:cNvPr id="0" name=""/>
        <dsp:cNvSpPr/>
      </dsp:nvSpPr>
      <dsp:spPr>
        <a:xfrm>
          <a:off x="1194995" y="877116"/>
          <a:ext cx="703127" cy="275032"/>
        </a:xfrm>
        <a:custGeom>
          <a:avLst/>
          <a:gdLst/>
          <a:ahLst/>
          <a:cxnLst/>
          <a:rect l="0" t="0" r="0" b="0"/>
          <a:pathLst>
            <a:path>
              <a:moveTo>
                <a:pt x="0" y="275032"/>
              </a:moveTo>
              <a:lnTo>
                <a:pt x="351563" y="275032"/>
              </a:lnTo>
              <a:lnTo>
                <a:pt x="351563" y="0"/>
              </a:lnTo>
              <a:lnTo>
                <a:pt x="70312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683" y="995758"/>
        <a:ext cx="37750" cy="37750"/>
      </dsp:txXfrm>
    </dsp:sp>
    <dsp:sp modelId="{7111AE39-B455-7C4D-91F4-9E37E3822D07}">
      <dsp:nvSpPr>
        <dsp:cNvPr id="0" name=""/>
        <dsp:cNvSpPr/>
      </dsp:nvSpPr>
      <dsp:spPr>
        <a:xfrm>
          <a:off x="485525" y="937473"/>
          <a:ext cx="989587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85525" y="937473"/>
        <a:ext cx="989587" cy="429351"/>
      </dsp:txXfrm>
    </dsp:sp>
    <dsp:sp modelId="{C852AF5D-E3CA-F844-B775-08DD6E6FB940}">
      <dsp:nvSpPr>
        <dsp:cNvPr id="0" name=""/>
        <dsp:cNvSpPr/>
      </dsp:nvSpPr>
      <dsp:spPr>
        <a:xfrm>
          <a:off x="1898122" y="662440"/>
          <a:ext cx="1408273" cy="429351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1898122" y="662440"/>
        <a:ext cx="1408273" cy="429351"/>
      </dsp:txXfrm>
    </dsp:sp>
    <dsp:sp modelId="{D3E2E567-EC04-E743-9B8C-985408EA1058}">
      <dsp:nvSpPr>
        <dsp:cNvPr id="0" name=""/>
        <dsp:cNvSpPr/>
      </dsp:nvSpPr>
      <dsp:spPr>
        <a:xfrm>
          <a:off x="1898122" y="1185751"/>
          <a:ext cx="2176571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1898122" y="1185751"/>
        <a:ext cx="2176571" cy="429351"/>
      </dsp:txXfrm>
    </dsp:sp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94995" y="1152149"/>
          <a:ext cx="703127" cy="248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563" y="0"/>
              </a:lnTo>
              <a:lnTo>
                <a:pt x="351563" y="248278"/>
              </a:lnTo>
              <a:lnTo>
                <a:pt x="703127" y="248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917" y="1257646"/>
        <a:ext cx="37283" cy="37283"/>
      </dsp:txXfrm>
    </dsp:sp>
    <dsp:sp modelId="{082A771F-69AF-7C4C-86CB-DF1CD8CB6581}">
      <dsp:nvSpPr>
        <dsp:cNvPr id="0" name=""/>
        <dsp:cNvSpPr/>
      </dsp:nvSpPr>
      <dsp:spPr>
        <a:xfrm>
          <a:off x="1194995" y="877116"/>
          <a:ext cx="703127" cy="275032"/>
        </a:xfrm>
        <a:custGeom>
          <a:avLst/>
          <a:gdLst/>
          <a:ahLst/>
          <a:cxnLst/>
          <a:rect l="0" t="0" r="0" b="0"/>
          <a:pathLst>
            <a:path>
              <a:moveTo>
                <a:pt x="0" y="275032"/>
              </a:moveTo>
              <a:lnTo>
                <a:pt x="351563" y="275032"/>
              </a:lnTo>
              <a:lnTo>
                <a:pt x="351563" y="0"/>
              </a:lnTo>
              <a:lnTo>
                <a:pt x="70312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683" y="995758"/>
        <a:ext cx="37750" cy="37750"/>
      </dsp:txXfrm>
    </dsp:sp>
    <dsp:sp modelId="{7111AE39-B455-7C4D-91F4-9E37E3822D07}">
      <dsp:nvSpPr>
        <dsp:cNvPr id="0" name=""/>
        <dsp:cNvSpPr/>
      </dsp:nvSpPr>
      <dsp:spPr>
        <a:xfrm>
          <a:off x="485525" y="937473"/>
          <a:ext cx="989587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85525" y="937473"/>
        <a:ext cx="989587" cy="429351"/>
      </dsp:txXfrm>
    </dsp:sp>
    <dsp:sp modelId="{C852AF5D-E3CA-F844-B775-08DD6E6FB940}">
      <dsp:nvSpPr>
        <dsp:cNvPr id="0" name=""/>
        <dsp:cNvSpPr/>
      </dsp:nvSpPr>
      <dsp:spPr>
        <a:xfrm>
          <a:off x="1898122" y="662440"/>
          <a:ext cx="1408273" cy="429351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1898122" y="662440"/>
        <a:ext cx="1408273" cy="429351"/>
      </dsp:txXfrm>
    </dsp:sp>
    <dsp:sp modelId="{D3E2E567-EC04-E743-9B8C-985408EA1058}">
      <dsp:nvSpPr>
        <dsp:cNvPr id="0" name=""/>
        <dsp:cNvSpPr/>
      </dsp:nvSpPr>
      <dsp:spPr>
        <a:xfrm>
          <a:off x="1898122" y="1185751"/>
          <a:ext cx="2176571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1898122" y="1185751"/>
        <a:ext cx="2176571" cy="429351"/>
      </dsp:txXfrm>
    </dsp:sp>
  </dsp:spTree>
</dsp:drawing>
</file>

<file path=ppt/diagrams/drawing8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2150209" y="2757451"/>
          <a:ext cx="1686037" cy="595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3018" y="0"/>
              </a:lnTo>
              <a:lnTo>
                <a:pt x="843018" y="595348"/>
              </a:lnTo>
              <a:lnTo>
                <a:pt x="1686037" y="59534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948526" y="3010424"/>
        <a:ext cx="89403" cy="89403"/>
      </dsp:txXfrm>
    </dsp:sp>
    <dsp:sp modelId="{082A771F-69AF-7C4C-86CB-DF1CD8CB6581}">
      <dsp:nvSpPr>
        <dsp:cNvPr id="0" name=""/>
        <dsp:cNvSpPr/>
      </dsp:nvSpPr>
      <dsp:spPr>
        <a:xfrm>
          <a:off x="2150209" y="2097947"/>
          <a:ext cx="1686037" cy="659503"/>
        </a:xfrm>
        <a:custGeom>
          <a:avLst/>
          <a:gdLst/>
          <a:ahLst/>
          <a:cxnLst/>
          <a:rect l="0" t="0" r="0" b="0"/>
          <a:pathLst>
            <a:path>
              <a:moveTo>
                <a:pt x="0" y="659503"/>
              </a:moveTo>
              <a:lnTo>
                <a:pt x="843018" y="659503"/>
              </a:lnTo>
              <a:lnTo>
                <a:pt x="843018" y="0"/>
              </a:lnTo>
              <a:lnTo>
                <a:pt x="168603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947966" y="2382438"/>
        <a:ext cx="90521" cy="90521"/>
      </dsp:txXfrm>
    </dsp:sp>
    <dsp:sp modelId="{7111AE39-B455-7C4D-91F4-9E37E3822D07}">
      <dsp:nvSpPr>
        <dsp:cNvPr id="0" name=""/>
        <dsp:cNvSpPr/>
      </dsp:nvSpPr>
      <dsp:spPr>
        <a:xfrm>
          <a:off x="448964" y="2242677"/>
          <a:ext cx="2372942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48964" y="2242677"/>
        <a:ext cx="2372942" cy="1029546"/>
      </dsp:txXfrm>
    </dsp:sp>
    <dsp:sp modelId="{C852AF5D-E3CA-F844-B775-08DD6E6FB940}">
      <dsp:nvSpPr>
        <dsp:cNvPr id="0" name=""/>
        <dsp:cNvSpPr/>
      </dsp:nvSpPr>
      <dsp:spPr>
        <a:xfrm>
          <a:off x="3836246" y="1583174"/>
          <a:ext cx="3376913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3836246" y="1583174"/>
        <a:ext cx="3376913" cy="1029546"/>
      </dsp:txXfrm>
    </dsp:sp>
    <dsp:sp modelId="{D3E2E567-EC04-E743-9B8C-985408EA1058}">
      <dsp:nvSpPr>
        <dsp:cNvPr id="0" name=""/>
        <dsp:cNvSpPr/>
      </dsp:nvSpPr>
      <dsp:spPr>
        <a:xfrm>
          <a:off x="3836246" y="2838026"/>
          <a:ext cx="3887637" cy="102954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2000" kern="12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3836246" y="2838026"/>
        <a:ext cx="3887637" cy="10295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800E8-CF94-FD43-8D0E-7E4B278315B1}">
      <dsp:nvSpPr>
        <dsp:cNvPr id="0" name=""/>
        <dsp:cNvSpPr/>
      </dsp:nvSpPr>
      <dsp:spPr>
        <a:xfrm>
          <a:off x="2293549" y="1032827"/>
          <a:ext cx="630308" cy="46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5154" y="0"/>
              </a:lnTo>
              <a:lnTo>
                <a:pt x="315154" y="463119"/>
              </a:lnTo>
              <a:lnTo>
                <a:pt x="630308" y="46311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9150" y="1244833"/>
        <a:ext cx="39107" cy="39107"/>
      </dsp:txXfrm>
    </dsp:sp>
    <dsp:sp modelId="{93180932-306E-E545-95F9-2A5635FDC9F1}">
      <dsp:nvSpPr>
        <dsp:cNvPr id="0" name=""/>
        <dsp:cNvSpPr/>
      </dsp:nvSpPr>
      <dsp:spPr>
        <a:xfrm>
          <a:off x="2293549" y="969119"/>
          <a:ext cx="6303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3708"/>
              </a:moveTo>
              <a:lnTo>
                <a:pt x="315154" y="63708"/>
              </a:lnTo>
              <a:lnTo>
                <a:pt x="315154" y="45720"/>
              </a:lnTo>
              <a:lnTo>
                <a:pt x="63030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2940" y="999074"/>
        <a:ext cx="31528" cy="31528"/>
      </dsp:txXfrm>
    </dsp:sp>
    <dsp:sp modelId="{082A771F-69AF-7C4C-86CB-DF1CD8CB6581}">
      <dsp:nvSpPr>
        <dsp:cNvPr id="0" name=""/>
        <dsp:cNvSpPr/>
      </dsp:nvSpPr>
      <dsp:spPr>
        <a:xfrm>
          <a:off x="2293549" y="533731"/>
          <a:ext cx="630308" cy="499095"/>
        </a:xfrm>
        <a:custGeom>
          <a:avLst/>
          <a:gdLst/>
          <a:ahLst/>
          <a:cxnLst/>
          <a:rect l="0" t="0" r="0" b="0"/>
          <a:pathLst>
            <a:path>
              <a:moveTo>
                <a:pt x="0" y="499095"/>
              </a:moveTo>
              <a:lnTo>
                <a:pt x="315154" y="499095"/>
              </a:lnTo>
              <a:lnTo>
                <a:pt x="315154" y="0"/>
              </a:lnTo>
              <a:lnTo>
                <a:pt x="63030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88604" y="763179"/>
        <a:ext cx="40199" cy="40199"/>
      </dsp:txXfrm>
    </dsp:sp>
    <dsp:sp modelId="{7111AE39-B455-7C4D-91F4-9E37E3822D07}">
      <dsp:nvSpPr>
        <dsp:cNvPr id="0" name=""/>
        <dsp:cNvSpPr/>
      </dsp:nvSpPr>
      <dsp:spPr>
        <a:xfrm>
          <a:off x="1657556" y="840384"/>
          <a:ext cx="887101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2.1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需求分析</a:t>
          </a:r>
        </a:p>
      </dsp:txBody>
      <dsp:txXfrm>
        <a:off x="1657556" y="840384"/>
        <a:ext cx="887101" cy="384885"/>
      </dsp:txXfrm>
    </dsp:sp>
    <dsp:sp modelId="{C852AF5D-E3CA-F844-B775-08DD6E6FB940}">
      <dsp:nvSpPr>
        <dsp:cNvPr id="0" name=""/>
        <dsp:cNvSpPr/>
      </dsp:nvSpPr>
      <dsp:spPr>
        <a:xfrm>
          <a:off x="2923858" y="341288"/>
          <a:ext cx="1262426" cy="384885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2.1.1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需求函数</a:t>
          </a:r>
        </a:p>
      </dsp:txBody>
      <dsp:txXfrm>
        <a:off x="2923858" y="341288"/>
        <a:ext cx="1262426" cy="384885"/>
      </dsp:txXfrm>
    </dsp:sp>
    <dsp:sp modelId="{D3E2E567-EC04-E743-9B8C-985408EA1058}">
      <dsp:nvSpPr>
        <dsp:cNvPr id="0" name=""/>
        <dsp:cNvSpPr/>
      </dsp:nvSpPr>
      <dsp:spPr>
        <a:xfrm>
          <a:off x="2923858" y="822396"/>
          <a:ext cx="1453355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2.1.2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需求量的变动和需求的变动</a:t>
          </a:r>
        </a:p>
      </dsp:txBody>
      <dsp:txXfrm>
        <a:off x="2923858" y="822396"/>
        <a:ext cx="1453355" cy="384885"/>
      </dsp:txXfrm>
    </dsp:sp>
    <dsp:sp modelId="{1C998B4A-F8C8-5D49-862A-38B9C7611407}">
      <dsp:nvSpPr>
        <dsp:cNvPr id="0" name=""/>
        <dsp:cNvSpPr/>
      </dsp:nvSpPr>
      <dsp:spPr>
        <a:xfrm>
          <a:off x="2923858" y="1303503"/>
          <a:ext cx="1636003" cy="38488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latin typeface="Microsoft YaHei" charset="-122"/>
              <a:ea typeface="Microsoft YaHei" charset="-122"/>
              <a:cs typeface="Microsoft YaHei" charset="-122"/>
            </a:rPr>
            <a:t>2.1.3</a:t>
          </a:r>
          <a:r>
            <a:rPr lang="zh-CN" altLang="en-US" sz="1050" kern="1200" dirty="0">
              <a:latin typeface="Microsoft YaHei" charset="-122"/>
              <a:ea typeface="Microsoft YaHei" charset="-122"/>
              <a:cs typeface="Microsoft YaHei" charset="-122"/>
            </a:rPr>
            <a:t> 需求估计与预测</a:t>
          </a:r>
        </a:p>
      </dsp:txBody>
      <dsp:txXfrm>
        <a:off x="2923858" y="1303503"/>
        <a:ext cx="1636003" cy="384885"/>
      </dsp:txXfrm>
    </dsp:sp>
  </dsp:spTree>
</dsp:drawing>
</file>

<file path=ppt/diagrams/drawing9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94995" y="1152149"/>
          <a:ext cx="703127" cy="248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563" y="0"/>
              </a:lnTo>
              <a:lnTo>
                <a:pt x="351563" y="248278"/>
              </a:lnTo>
              <a:lnTo>
                <a:pt x="703127" y="248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917" y="1257646"/>
        <a:ext cx="37283" cy="37283"/>
      </dsp:txXfrm>
    </dsp:sp>
    <dsp:sp modelId="{082A771F-69AF-7C4C-86CB-DF1CD8CB6581}">
      <dsp:nvSpPr>
        <dsp:cNvPr id="0" name=""/>
        <dsp:cNvSpPr/>
      </dsp:nvSpPr>
      <dsp:spPr>
        <a:xfrm>
          <a:off x="1194995" y="877116"/>
          <a:ext cx="703127" cy="275032"/>
        </a:xfrm>
        <a:custGeom>
          <a:avLst/>
          <a:gdLst/>
          <a:ahLst/>
          <a:cxnLst/>
          <a:rect l="0" t="0" r="0" b="0"/>
          <a:pathLst>
            <a:path>
              <a:moveTo>
                <a:pt x="0" y="275032"/>
              </a:moveTo>
              <a:lnTo>
                <a:pt x="351563" y="275032"/>
              </a:lnTo>
              <a:lnTo>
                <a:pt x="351563" y="0"/>
              </a:lnTo>
              <a:lnTo>
                <a:pt x="70312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683" y="995758"/>
        <a:ext cx="37750" cy="37750"/>
      </dsp:txXfrm>
    </dsp:sp>
    <dsp:sp modelId="{7111AE39-B455-7C4D-91F4-9E37E3822D07}">
      <dsp:nvSpPr>
        <dsp:cNvPr id="0" name=""/>
        <dsp:cNvSpPr/>
      </dsp:nvSpPr>
      <dsp:spPr>
        <a:xfrm>
          <a:off x="485525" y="937473"/>
          <a:ext cx="989587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85525" y="937473"/>
        <a:ext cx="989587" cy="429351"/>
      </dsp:txXfrm>
    </dsp:sp>
    <dsp:sp modelId="{C852AF5D-E3CA-F844-B775-08DD6E6FB940}">
      <dsp:nvSpPr>
        <dsp:cNvPr id="0" name=""/>
        <dsp:cNvSpPr/>
      </dsp:nvSpPr>
      <dsp:spPr>
        <a:xfrm>
          <a:off x="1898122" y="662440"/>
          <a:ext cx="1408273" cy="42935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1898122" y="662440"/>
        <a:ext cx="1408273" cy="429351"/>
      </dsp:txXfrm>
    </dsp:sp>
    <dsp:sp modelId="{D3E2E567-EC04-E743-9B8C-985408EA1058}">
      <dsp:nvSpPr>
        <dsp:cNvPr id="0" name=""/>
        <dsp:cNvSpPr/>
      </dsp:nvSpPr>
      <dsp:spPr>
        <a:xfrm>
          <a:off x="1898122" y="1185751"/>
          <a:ext cx="2176571" cy="429351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1898122" y="1185751"/>
        <a:ext cx="2176571" cy="429351"/>
      </dsp:txXfrm>
    </dsp:sp>
  </dsp:spTree>
</dsp:drawing>
</file>

<file path=ppt/diagrams/drawing9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94995" y="1152149"/>
          <a:ext cx="703127" cy="248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563" y="0"/>
              </a:lnTo>
              <a:lnTo>
                <a:pt x="351563" y="248278"/>
              </a:lnTo>
              <a:lnTo>
                <a:pt x="703127" y="248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917" y="1257646"/>
        <a:ext cx="37283" cy="37283"/>
      </dsp:txXfrm>
    </dsp:sp>
    <dsp:sp modelId="{082A771F-69AF-7C4C-86CB-DF1CD8CB6581}">
      <dsp:nvSpPr>
        <dsp:cNvPr id="0" name=""/>
        <dsp:cNvSpPr/>
      </dsp:nvSpPr>
      <dsp:spPr>
        <a:xfrm>
          <a:off x="1194995" y="877116"/>
          <a:ext cx="703127" cy="275032"/>
        </a:xfrm>
        <a:custGeom>
          <a:avLst/>
          <a:gdLst/>
          <a:ahLst/>
          <a:cxnLst/>
          <a:rect l="0" t="0" r="0" b="0"/>
          <a:pathLst>
            <a:path>
              <a:moveTo>
                <a:pt x="0" y="275032"/>
              </a:moveTo>
              <a:lnTo>
                <a:pt x="351563" y="275032"/>
              </a:lnTo>
              <a:lnTo>
                <a:pt x="351563" y="0"/>
              </a:lnTo>
              <a:lnTo>
                <a:pt x="70312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683" y="995758"/>
        <a:ext cx="37750" cy="37750"/>
      </dsp:txXfrm>
    </dsp:sp>
    <dsp:sp modelId="{7111AE39-B455-7C4D-91F4-9E37E3822D07}">
      <dsp:nvSpPr>
        <dsp:cNvPr id="0" name=""/>
        <dsp:cNvSpPr/>
      </dsp:nvSpPr>
      <dsp:spPr>
        <a:xfrm>
          <a:off x="485525" y="937473"/>
          <a:ext cx="989587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85525" y="937473"/>
        <a:ext cx="989587" cy="429351"/>
      </dsp:txXfrm>
    </dsp:sp>
    <dsp:sp modelId="{C852AF5D-E3CA-F844-B775-08DD6E6FB940}">
      <dsp:nvSpPr>
        <dsp:cNvPr id="0" name=""/>
        <dsp:cNvSpPr/>
      </dsp:nvSpPr>
      <dsp:spPr>
        <a:xfrm>
          <a:off x="1898122" y="662440"/>
          <a:ext cx="1408273" cy="42935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1898122" y="662440"/>
        <a:ext cx="1408273" cy="429351"/>
      </dsp:txXfrm>
    </dsp:sp>
    <dsp:sp modelId="{D3E2E567-EC04-E743-9B8C-985408EA1058}">
      <dsp:nvSpPr>
        <dsp:cNvPr id="0" name=""/>
        <dsp:cNvSpPr/>
      </dsp:nvSpPr>
      <dsp:spPr>
        <a:xfrm>
          <a:off x="1898122" y="1185751"/>
          <a:ext cx="2176571" cy="429351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1898122" y="1185751"/>
        <a:ext cx="2176571" cy="429351"/>
      </dsp:txXfrm>
    </dsp:sp>
  </dsp:spTree>
</dsp:drawing>
</file>

<file path=ppt/diagrams/drawing9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94995" y="1152149"/>
          <a:ext cx="703127" cy="248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563" y="0"/>
              </a:lnTo>
              <a:lnTo>
                <a:pt x="351563" y="248278"/>
              </a:lnTo>
              <a:lnTo>
                <a:pt x="703127" y="248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917" y="1257646"/>
        <a:ext cx="37283" cy="37283"/>
      </dsp:txXfrm>
    </dsp:sp>
    <dsp:sp modelId="{082A771F-69AF-7C4C-86CB-DF1CD8CB6581}">
      <dsp:nvSpPr>
        <dsp:cNvPr id="0" name=""/>
        <dsp:cNvSpPr/>
      </dsp:nvSpPr>
      <dsp:spPr>
        <a:xfrm>
          <a:off x="1194995" y="877116"/>
          <a:ext cx="703127" cy="275032"/>
        </a:xfrm>
        <a:custGeom>
          <a:avLst/>
          <a:gdLst/>
          <a:ahLst/>
          <a:cxnLst/>
          <a:rect l="0" t="0" r="0" b="0"/>
          <a:pathLst>
            <a:path>
              <a:moveTo>
                <a:pt x="0" y="275032"/>
              </a:moveTo>
              <a:lnTo>
                <a:pt x="351563" y="275032"/>
              </a:lnTo>
              <a:lnTo>
                <a:pt x="351563" y="0"/>
              </a:lnTo>
              <a:lnTo>
                <a:pt x="70312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683" y="995758"/>
        <a:ext cx="37750" cy="37750"/>
      </dsp:txXfrm>
    </dsp:sp>
    <dsp:sp modelId="{7111AE39-B455-7C4D-91F4-9E37E3822D07}">
      <dsp:nvSpPr>
        <dsp:cNvPr id="0" name=""/>
        <dsp:cNvSpPr/>
      </dsp:nvSpPr>
      <dsp:spPr>
        <a:xfrm>
          <a:off x="485525" y="937473"/>
          <a:ext cx="989587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85525" y="937473"/>
        <a:ext cx="989587" cy="429351"/>
      </dsp:txXfrm>
    </dsp:sp>
    <dsp:sp modelId="{C852AF5D-E3CA-F844-B775-08DD6E6FB940}">
      <dsp:nvSpPr>
        <dsp:cNvPr id="0" name=""/>
        <dsp:cNvSpPr/>
      </dsp:nvSpPr>
      <dsp:spPr>
        <a:xfrm>
          <a:off x="1898122" y="662440"/>
          <a:ext cx="1408273" cy="42935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1898122" y="662440"/>
        <a:ext cx="1408273" cy="429351"/>
      </dsp:txXfrm>
    </dsp:sp>
    <dsp:sp modelId="{D3E2E567-EC04-E743-9B8C-985408EA1058}">
      <dsp:nvSpPr>
        <dsp:cNvPr id="0" name=""/>
        <dsp:cNvSpPr/>
      </dsp:nvSpPr>
      <dsp:spPr>
        <a:xfrm>
          <a:off x="1898122" y="1185751"/>
          <a:ext cx="2176571" cy="429351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1898122" y="1185751"/>
        <a:ext cx="2176571" cy="429351"/>
      </dsp:txXfrm>
    </dsp:sp>
  </dsp:spTree>
</dsp:drawing>
</file>

<file path=ppt/diagrams/drawing9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94995" y="1152149"/>
          <a:ext cx="703127" cy="248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563" y="0"/>
              </a:lnTo>
              <a:lnTo>
                <a:pt x="351563" y="248278"/>
              </a:lnTo>
              <a:lnTo>
                <a:pt x="703127" y="248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917" y="1257646"/>
        <a:ext cx="37283" cy="37283"/>
      </dsp:txXfrm>
    </dsp:sp>
    <dsp:sp modelId="{082A771F-69AF-7C4C-86CB-DF1CD8CB6581}">
      <dsp:nvSpPr>
        <dsp:cNvPr id="0" name=""/>
        <dsp:cNvSpPr/>
      </dsp:nvSpPr>
      <dsp:spPr>
        <a:xfrm>
          <a:off x="1194995" y="877116"/>
          <a:ext cx="703127" cy="275032"/>
        </a:xfrm>
        <a:custGeom>
          <a:avLst/>
          <a:gdLst/>
          <a:ahLst/>
          <a:cxnLst/>
          <a:rect l="0" t="0" r="0" b="0"/>
          <a:pathLst>
            <a:path>
              <a:moveTo>
                <a:pt x="0" y="275032"/>
              </a:moveTo>
              <a:lnTo>
                <a:pt x="351563" y="275032"/>
              </a:lnTo>
              <a:lnTo>
                <a:pt x="351563" y="0"/>
              </a:lnTo>
              <a:lnTo>
                <a:pt x="70312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683" y="995758"/>
        <a:ext cx="37750" cy="37750"/>
      </dsp:txXfrm>
    </dsp:sp>
    <dsp:sp modelId="{7111AE39-B455-7C4D-91F4-9E37E3822D07}">
      <dsp:nvSpPr>
        <dsp:cNvPr id="0" name=""/>
        <dsp:cNvSpPr/>
      </dsp:nvSpPr>
      <dsp:spPr>
        <a:xfrm>
          <a:off x="485525" y="937473"/>
          <a:ext cx="989587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85525" y="937473"/>
        <a:ext cx="989587" cy="429351"/>
      </dsp:txXfrm>
    </dsp:sp>
    <dsp:sp modelId="{C852AF5D-E3CA-F844-B775-08DD6E6FB940}">
      <dsp:nvSpPr>
        <dsp:cNvPr id="0" name=""/>
        <dsp:cNvSpPr/>
      </dsp:nvSpPr>
      <dsp:spPr>
        <a:xfrm>
          <a:off x="1898122" y="662440"/>
          <a:ext cx="1408273" cy="42935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1898122" y="662440"/>
        <a:ext cx="1408273" cy="429351"/>
      </dsp:txXfrm>
    </dsp:sp>
    <dsp:sp modelId="{D3E2E567-EC04-E743-9B8C-985408EA1058}">
      <dsp:nvSpPr>
        <dsp:cNvPr id="0" name=""/>
        <dsp:cNvSpPr/>
      </dsp:nvSpPr>
      <dsp:spPr>
        <a:xfrm>
          <a:off x="1898122" y="1185751"/>
          <a:ext cx="2176571" cy="429351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1898122" y="1185751"/>
        <a:ext cx="2176571" cy="429351"/>
      </dsp:txXfrm>
    </dsp:sp>
  </dsp:spTree>
</dsp:drawing>
</file>

<file path=ppt/diagrams/drawing9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94995" y="1152149"/>
          <a:ext cx="703127" cy="248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563" y="0"/>
              </a:lnTo>
              <a:lnTo>
                <a:pt x="351563" y="248278"/>
              </a:lnTo>
              <a:lnTo>
                <a:pt x="703127" y="248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917" y="1257646"/>
        <a:ext cx="37283" cy="37283"/>
      </dsp:txXfrm>
    </dsp:sp>
    <dsp:sp modelId="{082A771F-69AF-7C4C-86CB-DF1CD8CB6581}">
      <dsp:nvSpPr>
        <dsp:cNvPr id="0" name=""/>
        <dsp:cNvSpPr/>
      </dsp:nvSpPr>
      <dsp:spPr>
        <a:xfrm>
          <a:off x="1194995" y="877116"/>
          <a:ext cx="703127" cy="275032"/>
        </a:xfrm>
        <a:custGeom>
          <a:avLst/>
          <a:gdLst/>
          <a:ahLst/>
          <a:cxnLst/>
          <a:rect l="0" t="0" r="0" b="0"/>
          <a:pathLst>
            <a:path>
              <a:moveTo>
                <a:pt x="0" y="275032"/>
              </a:moveTo>
              <a:lnTo>
                <a:pt x="351563" y="275032"/>
              </a:lnTo>
              <a:lnTo>
                <a:pt x="351563" y="0"/>
              </a:lnTo>
              <a:lnTo>
                <a:pt x="70312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683" y="995758"/>
        <a:ext cx="37750" cy="37750"/>
      </dsp:txXfrm>
    </dsp:sp>
    <dsp:sp modelId="{7111AE39-B455-7C4D-91F4-9E37E3822D07}">
      <dsp:nvSpPr>
        <dsp:cNvPr id="0" name=""/>
        <dsp:cNvSpPr/>
      </dsp:nvSpPr>
      <dsp:spPr>
        <a:xfrm>
          <a:off x="485525" y="937473"/>
          <a:ext cx="989587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85525" y="937473"/>
        <a:ext cx="989587" cy="429351"/>
      </dsp:txXfrm>
    </dsp:sp>
    <dsp:sp modelId="{C852AF5D-E3CA-F844-B775-08DD6E6FB940}">
      <dsp:nvSpPr>
        <dsp:cNvPr id="0" name=""/>
        <dsp:cNvSpPr/>
      </dsp:nvSpPr>
      <dsp:spPr>
        <a:xfrm>
          <a:off x="1898122" y="662440"/>
          <a:ext cx="1408273" cy="42935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1898122" y="662440"/>
        <a:ext cx="1408273" cy="429351"/>
      </dsp:txXfrm>
    </dsp:sp>
    <dsp:sp modelId="{D3E2E567-EC04-E743-9B8C-985408EA1058}">
      <dsp:nvSpPr>
        <dsp:cNvPr id="0" name=""/>
        <dsp:cNvSpPr/>
      </dsp:nvSpPr>
      <dsp:spPr>
        <a:xfrm>
          <a:off x="1898122" y="1185751"/>
          <a:ext cx="2176571" cy="429351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1898122" y="1185751"/>
        <a:ext cx="2176571" cy="429351"/>
      </dsp:txXfrm>
    </dsp:sp>
  </dsp:spTree>
</dsp:drawing>
</file>

<file path=ppt/diagrams/drawing9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94995" y="1152149"/>
          <a:ext cx="703127" cy="248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563" y="0"/>
              </a:lnTo>
              <a:lnTo>
                <a:pt x="351563" y="248278"/>
              </a:lnTo>
              <a:lnTo>
                <a:pt x="703127" y="248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917" y="1257646"/>
        <a:ext cx="37283" cy="37283"/>
      </dsp:txXfrm>
    </dsp:sp>
    <dsp:sp modelId="{082A771F-69AF-7C4C-86CB-DF1CD8CB6581}">
      <dsp:nvSpPr>
        <dsp:cNvPr id="0" name=""/>
        <dsp:cNvSpPr/>
      </dsp:nvSpPr>
      <dsp:spPr>
        <a:xfrm>
          <a:off x="1194995" y="877116"/>
          <a:ext cx="703127" cy="275032"/>
        </a:xfrm>
        <a:custGeom>
          <a:avLst/>
          <a:gdLst/>
          <a:ahLst/>
          <a:cxnLst/>
          <a:rect l="0" t="0" r="0" b="0"/>
          <a:pathLst>
            <a:path>
              <a:moveTo>
                <a:pt x="0" y="275032"/>
              </a:moveTo>
              <a:lnTo>
                <a:pt x="351563" y="275032"/>
              </a:lnTo>
              <a:lnTo>
                <a:pt x="351563" y="0"/>
              </a:lnTo>
              <a:lnTo>
                <a:pt x="70312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683" y="995758"/>
        <a:ext cx="37750" cy="37750"/>
      </dsp:txXfrm>
    </dsp:sp>
    <dsp:sp modelId="{7111AE39-B455-7C4D-91F4-9E37E3822D07}">
      <dsp:nvSpPr>
        <dsp:cNvPr id="0" name=""/>
        <dsp:cNvSpPr/>
      </dsp:nvSpPr>
      <dsp:spPr>
        <a:xfrm>
          <a:off x="485525" y="937473"/>
          <a:ext cx="989587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85525" y="937473"/>
        <a:ext cx="989587" cy="429351"/>
      </dsp:txXfrm>
    </dsp:sp>
    <dsp:sp modelId="{C852AF5D-E3CA-F844-B775-08DD6E6FB940}">
      <dsp:nvSpPr>
        <dsp:cNvPr id="0" name=""/>
        <dsp:cNvSpPr/>
      </dsp:nvSpPr>
      <dsp:spPr>
        <a:xfrm>
          <a:off x="1898122" y="662440"/>
          <a:ext cx="1408273" cy="42935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1898122" y="662440"/>
        <a:ext cx="1408273" cy="429351"/>
      </dsp:txXfrm>
    </dsp:sp>
    <dsp:sp modelId="{D3E2E567-EC04-E743-9B8C-985408EA1058}">
      <dsp:nvSpPr>
        <dsp:cNvPr id="0" name=""/>
        <dsp:cNvSpPr/>
      </dsp:nvSpPr>
      <dsp:spPr>
        <a:xfrm>
          <a:off x="1898122" y="1185751"/>
          <a:ext cx="2176571" cy="429351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1898122" y="1185751"/>
        <a:ext cx="2176571" cy="429351"/>
      </dsp:txXfrm>
    </dsp:sp>
  </dsp:spTree>
</dsp:drawing>
</file>

<file path=ppt/diagrams/drawing9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94995" y="1152149"/>
          <a:ext cx="703127" cy="248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563" y="0"/>
              </a:lnTo>
              <a:lnTo>
                <a:pt x="351563" y="248278"/>
              </a:lnTo>
              <a:lnTo>
                <a:pt x="703127" y="248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917" y="1257646"/>
        <a:ext cx="37283" cy="37283"/>
      </dsp:txXfrm>
    </dsp:sp>
    <dsp:sp modelId="{082A771F-69AF-7C4C-86CB-DF1CD8CB6581}">
      <dsp:nvSpPr>
        <dsp:cNvPr id="0" name=""/>
        <dsp:cNvSpPr/>
      </dsp:nvSpPr>
      <dsp:spPr>
        <a:xfrm>
          <a:off x="1194995" y="877116"/>
          <a:ext cx="703127" cy="275032"/>
        </a:xfrm>
        <a:custGeom>
          <a:avLst/>
          <a:gdLst/>
          <a:ahLst/>
          <a:cxnLst/>
          <a:rect l="0" t="0" r="0" b="0"/>
          <a:pathLst>
            <a:path>
              <a:moveTo>
                <a:pt x="0" y="275032"/>
              </a:moveTo>
              <a:lnTo>
                <a:pt x="351563" y="275032"/>
              </a:lnTo>
              <a:lnTo>
                <a:pt x="351563" y="0"/>
              </a:lnTo>
              <a:lnTo>
                <a:pt x="70312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683" y="995758"/>
        <a:ext cx="37750" cy="37750"/>
      </dsp:txXfrm>
    </dsp:sp>
    <dsp:sp modelId="{7111AE39-B455-7C4D-91F4-9E37E3822D07}">
      <dsp:nvSpPr>
        <dsp:cNvPr id="0" name=""/>
        <dsp:cNvSpPr/>
      </dsp:nvSpPr>
      <dsp:spPr>
        <a:xfrm>
          <a:off x="485525" y="937473"/>
          <a:ext cx="989587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85525" y="937473"/>
        <a:ext cx="989587" cy="429351"/>
      </dsp:txXfrm>
    </dsp:sp>
    <dsp:sp modelId="{C852AF5D-E3CA-F844-B775-08DD6E6FB940}">
      <dsp:nvSpPr>
        <dsp:cNvPr id="0" name=""/>
        <dsp:cNvSpPr/>
      </dsp:nvSpPr>
      <dsp:spPr>
        <a:xfrm>
          <a:off x="1898122" y="662440"/>
          <a:ext cx="1408273" cy="42935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1898122" y="662440"/>
        <a:ext cx="1408273" cy="429351"/>
      </dsp:txXfrm>
    </dsp:sp>
    <dsp:sp modelId="{D3E2E567-EC04-E743-9B8C-985408EA1058}">
      <dsp:nvSpPr>
        <dsp:cNvPr id="0" name=""/>
        <dsp:cNvSpPr/>
      </dsp:nvSpPr>
      <dsp:spPr>
        <a:xfrm>
          <a:off x="1898122" y="1185751"/>
          <a:ext cx="2176571" cy="429351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1898122" y="1185751"/>
        <a:ext cx="2176571" cy="429351"/>
      </dsp:txXfrm>
    </dsp:sp>
  </dsp:spTree>
</dsp:drawing>
</file>

<file path=ppt/diagrams/drawing9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94995" y="1152149"/>
          <a:ext cx="703127" cy="248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563" y="0"/>
              </a:lnTo>
              <a:lnTo>
                <a:pt x="351563" y="248278"/>
              </a:lnTo>
              <a:lnTo>
                <a:pt x="703127" y="248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917" y="1257646"/>
        <a:ext cx="37283" cy="37283"/>
      </dsp:txXfrm>
    </dsp:sp>
    <dsp:sp modelId="{082A771F-69AF-7C4C-86CB-DF1CD8CB6581}">
      <dsp:nvSpPr>
        <dsp:cNvPr id="0" name=""/>
        <dsp:cNvSpPr/>
      </dsp:nvSpPr>
      <dsp:spPr>
        <a:xfrm>
          <a:off x="1194995" y="877116"/>
          <a:ext cx="703127" cy="275032"/>
        </a:xfrm>
        <a:custGeom>
          <a:avLst/>
          <a:gdLst/>
          <a:ahLst/>
          <a:cxnLst/>
          <a:rect l="0" t="0" r="0" b="0"/>
          <a:pathLst>
            <a:path>
              <a:moveTo>
                <a:pt x="0" y="275032"/>
              </a:moveTo>
              <a:lnTo>
                <a:pt x="351563" y="275032"/>
              </a:lnTo>
              <a:lnTo>
                <a:pt x="351563" y="0"/>
              </a:lnTo>
              <a:lnTo>
                <a:pt x="70312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683" y="995758"/>
        <a:ext cx="37750" cy="37750"/>
      </dsp:txXfrm>
    </dsp:sp>
    <dsp:sp modelId="{7111AE39-B455-7C4D-91F4-9E37E3822D07}">
      <dsp:nvSpPr>
        <dsp:cNvPr id="0" name=""/>
        <dsp:cNvSpPr/>
      </dsp:nvSpPr>
      <dsp:spPr>
        <a:xfrm>
          <a:off x="485525" y="937473"/>
          <a:ext cx="989587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85525" y="937473"/>
        <a:ext cx="989587" cy="429351"/>
      </dsp:txXfrm>
    </dsp:sp>
    <dsp:sp modelId="{C852AF5D-E3CA-F844-B775-08DD6E6FB940}">
      <dsp:nvSpPr>
        <dsp:cNvPr id="0" name=""/>
        <dsp:cNvSpPr/>
      </dsp:nvSpPr>
      <dsp:spPr>
        <a:xfrm>
          <a:off x="1898122" y="662440"/>
          <a:ext cx="1408273" cy="42935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1898122" y="662440"/>
        <a:ext cx="1408273" cy="429351"/>
      </dsp:txXfrm>
    </dsp:sp>
    <dsp:sp modelId="{D3E2E567-EC04-E743-9B8C-985408EA1058}">
      <dsp:nvSpPr>
        <dsp:cNvPr id="0" name=""/>
        <dsp:cNvSpPr/>
      </dsp:nvSpPr>
      <dsp:spPr>
        <a:xfrm>
          <a:off x="1898122" y="1185751"/>
          <a:ext cx="2176571" cy="429351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1898122" y="1185751"/>
        <a:ext cx="2176571" cy="429351"/>
      </dsp:txXfrm>
    </dsp:sp>
  </dsp:spTree>
</dsp:drawing>
</file>

<file path=ppt/diagrams/drawing9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94995" y="1152149"/>
          <a:ext cx="703127" cy="248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563" y="0"/>
              </a:lnTo>
              <a:lnTo>
                <a:pt x="351563" y="248278"/>
              </a:lnTo>
              <a:lnTo>
                <a:pt x="703127" y="248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917" y="1257646"/>
        <a:ext cx="37283" cy="37283"/>
      </dsp:txXfrm>
    </dsp:sp>
    <dsp:sp modelId="{082A771F-69AF-7C4C-86CB-DF1CD8CB6581}">
      <dsp:nvSpPr>
        <dsp:cNvPr id="0" name=""/>
        <dsp:cNvSpPr/>
      </dsp:nvSpPr>
      <dsp:spPr>
        <a:xfrm>
          <a:off x="1194995" y="877116"/>
          <a:ext cx="703127" cy="275032"/>
        </a:xfrm>
        <a:custGeom>
          <a:avLst/>
          <a:gdLst/>
          <a:ahLst/>
          <a:cxnLst/>
          <a:rect l="0" t="0" r="0" b="0"/>
          <a:pathLst>
            <a:path>
              <a:moveTo>
                <a:pt x="0" y="275032"/>
              </a:moveTo>
              <a:lnTo>
                <a:pt x="351563" y="275032"/>
              </a:lnTo>
              <a:lnTo>
                <a:pt x="351563" y="0"/>
              </a:lnTo>
              <a:lnTo>
                <a:pt x="70312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683" y="995758"/>
        <a:ext cx="37750" cy="37750"/>
      </dsp:txXfrm>
    </dsp:sp>
    <dsp:sp modelId="{7111AE39-B455-7C4D-91F4-9E37E3822D07}">
      <dsp:nvSpPr>
        <dsp:cNvPr id="0" name=""/>
        <dsp:cNvSpPr/>
      </dsp:nvSpPr>
      <dsp:spPr>
        <a:xfrm>
          <a:off x="485525" y="937473"/>
          <a:ext cx="989587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85525" y="937473"/>
        <a:ext cx="989587" cy="429351"/>
      </dsp:txXfrm>
    </dsp:sp>
    <dsp:sp modelId="{C852AF5D-E3CA-F844-B775-08DD6E6FB940}">
      <dsp:nvSpPr>
        <dsp:cNvPr id="0" name=""/>
        <dsp:cNvSpPr/>
      </dsp:nvSpPr>
      <dsp:spPr>
        <a:xfrm>
          <a:off x="1898122" y="662440"/>
          <a:ext cx="1408273" cy="42935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1898122" y="662440"/>
        <a:ext cx="1408273" cy="429351"/>
      </dsp:txXfrm>
    </dsp:sp>
    <dsp:sp modelId="{D3E2E567-EC04-E743-9B8C-985408EA1058}">
      <dsp:nvSpPr>
        <dsp:cNvPr id="0" name=""/>
        <dsp:cNvSpPr/>
      </dsp:nvSpPr>
      <dsp:spPr>
        <a:xfrm>
          <a:off x="1898122" y="1185751"/>
          <a:ext cx="2176571" cy="429351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1898122" y="1185751"/>
        <a:ext cx="2176571" cy="429351"/>
      </dsp:txXfrm>
    </dsp:sp>
  </dsp:spTree>
</dsp:drawing>
</file>

<file path=ppt/diagrams/drawing9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32-306E-E545-95F9-2A5635FDC9F1}">
      <dsp:nvSpPr>
        <dsp:cNvPr id="0" name=""/>
        <dsp:cNvSpPr/>
      </dsp:nvSpPr>
      <dsp:spPr>
        <a:xfrm>
          <a:off x="1194995" y="1152149"/>
          <a:ext cx="703127" cy="248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1563" y="0"/>
              </a:lnTo>
              <a:lnTo>
                <a:pt x="351563" y="248278"/>
              </a:lnTo>
              <a:lnTo>
                <a:pt x="703127" y="24827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917" y="1257646"/>
        <a:ext cx="37283" cy="37283"/>
      </dsp:txXfrm>
    </dsp:sp>
    <dsp:sp modelId="{082A771F-69AF-7C4C-86CB-DF1CD8CB6581}">
      <dsp:nvSpPr>
        <dsp:cNvPr id="0" name=""/>
        <dsp:cNvSpPr/>
      </dsp:nvSpPr>
      <dsp:spPr>
        <a:xfrm>
          <a:off x="1194995" y="877116"/>
          <a:ext cx="703127" cy="275032"/>
        </a:xfrm>
        <a:custGeom>
          <a:avLst/>
          <a:gdLst/>
          <a:ahLst/>
          <a:cxnLst/>
          <a:rect l="0" t="0" r="0" b="0"/>
          <a:pathLst>
            <a:path>
              <a:moveTo>
                <a:pt x="0" y="275032"/>
              </a:moveTo>
              <a:lnTo>
                <a:pt x="351563" y="275032"/>
              </a:lnTo>
              <a:lnTo>
                <a:pt x="351563" y="0"/>
              </a:lnTo>
              <a:lnTo>
                <a:pt x="703127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27683" y="995758"/>
        <a:ext cx="37750" cy="37750"/>
      </dsp:txXfrm>
    </dsp:sp>
    <dsp:sp modelId="{7111AE39-B455-7C4D-91F4-9E37E3822D07}">
      <dsp:nvSpPr>
        <dsp:cNvPr id="0" name=""/>
        <dsp:cNvSpPr/>
      </dsp:nvSpPr>
      <dsp:spPr>
        <a:xfrm>
          <a:off x="485525" y="937473"/>
          <a:ext cx="989587" cy="42935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>
              <a:latin typeface="Microsoft YaHei" charset="-122"/>
              <a:ea typeface="Microsoft YaHei" charset="-122"/>
              <a:cs typeface="Microsoft YaHei" charset="-122"/>
            </a:rPr>
            <a:t>2.2</a:t>
          </a:r>
          <a:r>
            <a:rPr lang="zh-CN" altLang="en-US" sz="1200" kern="1200" dirty="0">
              <a:latin typeface="Microsoft YaHei" charset="-122"/>
              <a:ea typeface="Microsoft YaHei" charset="-122"/>
              <a:cs typeface="Microsoft YaHei" charset="-122"/>
            </a:rPr>
            <a:t>供给分析</a:t>
          </a:r>
        </a:p>
      </dsp:txBody>
      <dsp:txXfrm>
        <a:off x="485525" y="937473"/>
        <a:ext cx="989587" cy="429351"/>
      </dsp:txXfrm>
    </dsp:sp>
    <dsp:sp modelId="{C852AF5D-E3CA-F844-B775-08DD6E6FB940}">
      <dsp:nvSpPr>
        <dsp:cNvPr id="0" name=""/>
        <dsp:cNvSpPr/>
      </dsp:nvSpPr>
      <dsp:spPr>
        <a:xfrm>
          <a:off x="1898122" y="662440"/>
          <a:ext cx="1408273" cy="429351"/>
        </a:xfrm>
        <a:prstGeom prst="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2.2.1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供给函数</a:t>
          </a:r>
        </a:p>
      </dsp:txBody>
      <dsp:txXfrm>
        <a:off x="1898122" y="662440"/>
        <a:ext cx="1408273" cy="429351"/>
      </dsp:txXfrm>
    </dsp:sp>
    <dsp:sp modelId="{D3E2E567-EC04-E743-9B8C-985408EA1058}">
      <dsp:nvSpPr>
        <dsp:cNvPr id="0" name=""/>
        <dsp:cNvSpPr/>
      </dsp:nvSpPr>
      <dsp:spPr>
        <a:xfrm>
          <a:off x="1898122" y="1185751"/>
          <a:ext cx="2176571" cy="429351"/>
        </a:xfrm>
        <a:prstGeom prst="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2.2.2</a:t>
          </a:r>
          <a:r>
            <a:rPr lang="zh-CN" altLang="en-US" sz="105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供给量的变动和供给的变动</a:t>
          </a:r>
        </a:p>
      </dsp:txBody>
      <dsp:txXfrm>
        <a:off x="1898122" y="1185751"/>
        <a:ext cx="2176571" cy="4293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HorizontalMultiLevelHierarchy#5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0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62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2.xml><?xml version="1.0" encoding="utf-8"?>
<dgm:layoutDef xmlns:dgm="http://schemas.openxmlformats.org/drawingml/2006/diagram" xmlns:a="http://schemas.openxmlformats.org/drawingml/2006/main" uniqueId="urn:microsoft.com/office/officeart/2008/layout/HorizontalMultiLevelHierarchy#62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3.xml><?xml version="1.0" encoding="utf-8"?>
<dgm:layoutDef xmlns:dgm="http://schemas.openxmlformats.org/drawingml/2006/diagram" xmlns:a="http://schemas.openxmlformats.org/drawingml/2006/main" uniqueId="urn:microsoft.com/office/officeart/2008/layout/HorizontalMultiLevelHierarchy#63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4.xml><?xml version="1.0" encoding="utf-8"?>
<dgm:layoutDef xmlns:dgm="http://schemas.openxmlformats.org/drawingml/2006/diagram" xmlns:a="http://schemas.openxmlformats.org/drawingml/2006/main" uniqueId="urn:microsoft.com/office/officeart/2008/layout/HorizontalMultiLevelHierarchy#63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5.xml><?xml version="1.0" encoding="utf-8"?>
<dgm:layoutDef xmlns:dgm="http://schemas.openxmlformats.org/drawingml/2006/diagram" xmlns:a="http://schemas.openxmlformats.org/drawingml/2006/main" uniqueId="urn:microsoft.com/office/officeart/2008/layout/HorizontalMultiLevelHierarchy#64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6.xml><?xml version="1.0" encoding="utf-8"?>
<dgm:layoutDef xmlns:dgm="http://schemas.openxmlformats.org/drawingml/2006/diagram" xmlns:a="http://schemas.openxmlformats.org/drawingml/2006/main" uniqueId="urn:microsoft.com/office/officeart/2008/layout/HorizontalMultiLevelHierarchy#65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7.xml><?xml version="1.0" encoding="utf-8"?>
<dgm:layoutDef xmlns:dgm="http://schemas.openxmlformats.org/drawingml/2006/diagram" xmlns:a="http://schemas.openxmlformats.org/drawingml/2006/main" uniqueId="urn:microsoft.com/office/officeart/2008/layout/HorizontalMultiLevelHierarchy#65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5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HorizontalMultiLevelHierarchy#6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HorizontalMultiLevelHierarchy#7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HorizontalMultiLevelHierarchy#7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HorizontalMultiLevelHierarchy#7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HorizontalMultiLevelHierarchy#7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HorizontalMultiLevelHierarchy#7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HorizontalMultiLevelHierarchy#8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0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0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3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3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4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4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6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7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8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8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#3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8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8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8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0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0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0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0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2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#4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2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5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5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5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6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7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8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9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9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8/layout/HorizontalMultiLevelHierarchy#30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#4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8/layout/HorizontalMultiLevelHierarchy#3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32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8/layout/HorizontalMultiLevelHierarchy#33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8/layout/HorizontalMultiLevelHierarchy#33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8/layout/HorizontalMultiLevelHierarchy#34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8/layout/HorizontalMultiLevelHierarchy#35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8/layout/HorizontalMultiLevelHierarchy#35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8/layout/HorizontalMultiLevelHierarchy#36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8/layout/HorizontalMultiLevelHierarchy#36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8/layout/HorizontalMultiLevelHierarchy#36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#4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8/layout/HorizontalMultiLevelHierarchy#36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37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8/layout/HorizontalMultiLevelHierarchy#37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8/layout/HorizontalMultiLevelHierarchy#37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8/layout/HorizontalMultiLevelHierarchy#37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8/layout/HorizontalMultiLevelHierarchy#37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8/layout/HorizontalMultiLevelHierarchy#37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8/layout/HorizontalMultiLevelHierarchy#38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8/layout/HorizontalMultiLevelHierarchy#39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8/layout/HorizontalMultiLevelHierarchy#39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#4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8/layout/HorizontalMultiLevelHierarchy#39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42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8/layout/HorizontalMultiLevelHierarchy#43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8/layout/HorizontalMultiLevelHierarchy#44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8/layout/HorizontalMultiLevelHierarchy#44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8/layout/HorizontalMultiLevelHierarchy#45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8/layout/HorizontalMultiLevelHierarchy#46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8/layout/HorizontalMultiLevelHierarchy#46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8/layout/HorizontalMultiLevelHierarchy#47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8/layout/HorizontalMultiLevelHierarchy#48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orizontalMultiLevelHierarchy#4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8/layout/HorizontalMultiLevelHierarchy#49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50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8/layout/HorizontalMultiLevelHierarchy#5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8/layout/HorizontalMultiLevelHierarchy#52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8/layout/HorizontalMultiLevelHierarchy#52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8/layout/HorizontalMultiLevelHierarchy#53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8/layout/HorizontalMultiLevelHierarchy#54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8/layout/HorizontalMultiLevelHierarchy#55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08/layout/HorizontalMultiLevelHierarchy#56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9.xml><?xml version="1.0" encoding="utf-8"?>
<dgm:layoutDef xmlns:dgm="http://schemas.openxmlformats.org/drawingml/2006/diagram" xmlns:a="http://schemas.openxmlformats.org/drawingml/2006/main" uniqueId="urn:microsoft.com/office/officeart/2008/layout/HorizontalMultiLevelHierarchy#57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HorizontalMultiLevelHierarchy#5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8/layout/HorizontalMultiLevelHierarchy#58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58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2.xml><?xml version="1.0" encoding="utf-8"?>
<dgm:layoutDef xmlns:dgm="http://schemas.openxmlformats.org/drawingml/2006/diagram" xmlns:a="http://schemas.openxmlformats.org/drawingml/2006/main" uniqueId="urn:microsoft.com/office/officeart/2008/layout/HorizontalMultiLevelHierarchy#59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3.xml><?xml version="1.0" encoding="utf-8"?>
<dgm:layoutDef xmlns:dgm="http://schemas.openxmlformats.org/drawingml/2006/diagram" xmlns:a="http://schemas.openxmlformats.org/drawingml/2006/main" uniqueId="urn:microsoft.com/office/officeart/2008/layout/HorizontalMultiLevelHierarchy#59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4.xml><?xml version="1.0" encoding="utf-8"?>
<dgm:layoutDef xmlns:dgm="http://schemas.openxmlformats.org/drawingml/2006/diagram" xmlns:a="http://schemas.openxmlformats.org/drawingml/2006/main" uniqueId="urn:microsoft.com/office/officeart/2008/layout/HorizontalMultiLevelHierarchy#59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5.xml><?xml version="1.0" encoding="utf-8"?>
<dgm:layoutDef xmlns:dgm="http://schemas.openxmlformats.org/drawingml/2006/diagram" xmlns:a="http://schemas.openxmlformats.org/drawingml/2006/main" uniqueId="urn:microsoft.com/office/officeart/2008/layout/HorizontalMultiLevelHierarchy#60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6.xml><?xml version="1.0" encoding="utf-8"?>
<dgm:layoutDef xmlns:dgm="http://schemas.openxmlformats.org/drawingml/2006/diagram" xmlns:a="http://schemas.openxmlformats.org/drawingml/2006/main" uniqueId="urn:microsoft.com/office/officeart/2008/layout/HorizontalMultiLevelHierarchy#60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7.xml><?xml version="1.0" encoding="utf-8"?>
<dgm:layoutDef xmlns:dgm="http://schemas.openxmlformats.org/drawingml/2006/diagram" xmlns:a="http://schemas.openxmlformats.org/drawingml/2006/main" uniqueId="urn:microsoft.com/office/officeart/2008/layout/HorizontalMultiLevelHierarchy#60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8.xml><?xml version="1.0" encoding="utf-8"?>
<dgm:layoutDef xmlns:dgm="http://schemas.openxmlformats.org/drawingml/2006/diagram" xmlns:a="http://schemas.openxmlformats.org/drawingml/2006/main" uniqueId="urn:microsoft.com/office/officeart/2008/layout/HorizontalMultiLevelHierarchy#60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9.xml><?xml version="1.0" encoding="utf-8"?>
<dgm:layoutDef xmlns:dgm="http://schemas.openxmlformats.org/drawingml/2006/diagram" xmlns:a="http://schemas.openxmlformats.org/drawingml/2006/main" uniqueId="urn:microsoft.com/office/officeart/2008/layout/HorizontalMultiLevelHierarchy#60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#1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#4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00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01.xml><?xml version="1.0" encoding="utf-8"?>
<dgm:styleDef xmlns:dgm="http://schemas.openxmlformats.org/drawingml/2006/diagram" xmlns:a="http://schemas.openxmlformats.org/drawingml/2006/main" uniqueId="urn:microsoft.com/office/officeart/2005/8/quickstyle/simple5#6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02.xml><?xml version="1.0" encoding="utf-8"?>
<dgm:styleDef xmlns:dgm="http://schemas.openxmlformats.org/drawingml/2006/diagram" xmlns:a="http://schemas.openxmlformats.org/drawingml/2006/main" uniqueId="urn:microsoft.com/office/officeart/2005/8/quickstyle/simple5#6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03.xml><?xml version="1.0" encoding="utf-8"?>
<dgm:styleDef xmlns:dgm="http://schemas.openxmlformats.org/drawingml/2006/diagram" xmlns:a="http://schemas.openxmlformats.org/drawingml/2006/main" uniqueId="urn:microsoft.com/office/officeart/2005/8/quickstyle/simple5#62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04.xml><?xml version="1.0" encoding="utf-8"?>
<dgm:styleDef xmlns:dgm="http://schemas.openxmlformats.org/drawingml/2006/diagram" xmlns:a="http://schemas.openxmlformats.org/drawingml/2006/main" uniqueId="urn:microsoft.com/office/officeart/2005/8/quickstyle/simple5#62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05.xml><?xml version="1.0" encoding="utf-8"?>
<dgm:styleDef xmlns:dgm="http://schemas.openxmlformats.org/drawingml/2006/diagram" xmlns:a="http://schemas.openxmlformats.org/drawingml/2006/main" uniqueId="urn:microsoft.com/office/officeart/2005/8/quickstyle/simple5#63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06.xml><?xml version="1.0" encoding="utf-8"?>
<dgm:styleDef xmlns:dgm="http://schemas.openxmlformats.org/drawingml/2006/diagram" xmlns:a="http://schemas.openxmlformats.org/drawingml/2006/main" uniqueId="urn:microsoft.com/office/officeart/2005/8/quickstyle/simple5#64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07.xml><?xml version="1.0" encoding="utf-8"?>
<dgm:styleDef xmlns:dgm="http://schemas.openxmlformats.org/drawingml/2006/diagram" xmlns:a="http://schemas.openxmlformats.org/drawingml/2006/main" uniqueId="urn:microsoft.com/office/officeart/2005/8/quickstyle/simple5#64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#4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#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#6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#6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#6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#6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#6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#7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#9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#9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#10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#12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#12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#13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5#13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5#1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5#16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5#17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5#17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#2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5#17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5#17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5#17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5#19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5#19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5#19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5#19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5#20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5#20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5#2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#3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5#2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5#24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5#24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5#24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5#2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5#26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5#27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5#28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5#28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5#29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#3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5#30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5#3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5#32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5#32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5#33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5#34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5#34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5#3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5#3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5#3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#3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5#3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5#36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5#36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5#36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5#36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5#36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5#36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5#37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5#38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5#38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#3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5#38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5#4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5#42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5#43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5#43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5#44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5#4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5#4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5#46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5#47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#3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5#48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5#49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5#50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5#5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5#5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5#52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5#53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5#54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5#5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5#56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#4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5#57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5#57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92.xml><?xml version="1.0" encoding="utf-8"?>
<dgm:styleDef xmlns:dgm="http://schemas.openxmlformats.org/drawingml/2006/diagram" xmlns:a="http://schemas.openxmlformats.org/drawingml/2006/main" uniqueId="urn:microsoft.com/office/officeart/2005/8/quickstyle/simple5#58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93.xml><?xml version="1.0" encoding="utf-8"?>
<dgm:styleDef xmlns:dgm="http://schemas.openxmlformats.org/drawingml/2006/diagram" xmlns:a="http://schemas.openxmlformats.org/drawingml/2006/main" uniqueId="urn:microsoft.com/office/officeart/2005/8/quickstyle/simple5#58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94.xml><?xml version="1.0" encoding="utf-8"?>
<dgm:styleDef xmlns:dgm="http://schemas.openxmlformats.org/drawingml/2006/diagram" xmlns:a="http://schemas.openxmlformats.org/drawingml/2006/main" uniqueId="urn:microsoft.com/office/officeart/2005/8/quickstyle/simple5#58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95.xml><?xml version="1.0" encoding="utf-8"?>
<dgm:styleDef xmlns:dgm="http://schemas.openxmlformats.org/drawingml/2006/diagram" xmlns:a="http://schemas.openxmlformats.org/drawingml/2006/main" uniqueId="urn:microsoft.com/office/officeart/2005/8/quickstyle/simple5#59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96.xml><?xml version="1.0" encoding="utf-8"?>
<dgm:styleDef xmlns:dgm="http://schemas.openxmlformats.org/drawingml/2006/diagram" xmlns:a="http://schemas.openxmlformats.org/drawingml/2006/main" uniqueId="urn:microsoft.com/office/officeart/2005/8/quickstyle/simple5#59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97.xml><?xml version="1.0" encoding="utf-8"?>
<dgm:styleDef xmlns:dgm="http://schemas.openxmlformats.org/drawingml/2006/diagram" xmlns:a="http://schemas.openxmlformats.org/drawingml/2006/main" uniqueId="urn:microsoft.com/office/officeart/2005/8/quickstyle/simple5#59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98.xml><?xml version="1.0" encoding="utf-8"?>
<dgm:styleDef xmlns:dgm="http://schemas.openxmlformats.org/drawingml/2006/diagram" xmlns:a="http://schemas.openxmlformats.org/drawingml/2006/main" uniqueId="urn:microsoft.com/office/officeart/2005/8/quickstyle/simple5#59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99.xml><?xml version="1.0" encoding="utf-8"?>
<dgm:styleDef xmlns:dgm="http://schemas.openxmlformats.org/drawingml/2006/diagram" xmlns:a="http://schemas.openxmlformats.org/drawingml/2006/main" uniqueId="urn:microsoft.com/office/officeart/2005/8/quickstyle/simple5#59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2B07209-B5D6-6C46-946D-ECECC76DEA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4C0D72-01FA-E44D-B093-5FA7F89B31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20231CA-AD8D-3B4F-A5C7-8D756ACE8180}" type="datetime1">
              <a:rPr lang="zh-CN" altLang="en-US"/>
              <a:pPr>
                <a:defRPr/>
              </a:pPr>
              <a:t>2021/12/30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5A8966-386F-654E-A183-ABFC5B2D18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04FCEC-60B8-1C42-8E51-E2CFEC8800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A5B257C-1D57-5E49-A877-5098958468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32F065E-1305-8147-B17A-5B624A5150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0E30B60-35A6-0E46-BD07-19E738B9ED4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9C3710F-F594-D147-9131-849D35CACE5C}" type="datetime1">
              <a:rPr lang="zh-CN" altLang="en-US"/>
              <a:pPr>
                <a:defRPr/>
              </a:pPr>
              <a:t>2021/12/29</a:t>
            </a:fld>
            <a:endParaRPr lang="zh-CN" altLang="en-US"/>
          </a:p>
        </p:txBody>
      </p:sp>
      <p:sp>
        <p:nvSpPr>
          <p:cNvPr id="5124" name="幻灯片图像占位符 3">
            <a:extLst>
              <a:ext uri="{FF2B5EF4-FFF2-40B4-BE49-F238E27FC236}">
                <a16:creationId xmlns:a16="http://schemas.microsoft.com/office/drawing/2014/main" id="{91C1A37D-BB36-A147-9174-EFF8B59DEE0A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备注占位符 4">
            <a:extLst>
              <a:ext uri="{FF2B5EF4-FFF2-40B4-BE49-F238E27FC236}">
                <a16:creationId xmlns:a16="http://schemas.microsoft.com/office/drawing/2014/main" id="{BF69EFB1-0E2F-894B-9D77-968E06F93E16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215BDE-4C18-E945-89C3-77A6473BEC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7A75AA-3792-384F-8511-C168D487A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D608144-4466-224F-BB21-661B85F2B98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charset="-122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charset="-122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charset="-122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charset="-122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>
            <a:extLst>
              <a:ext uri="{FF2B5EF4-FFF2-40B4-BE49-F238E27FC236}">
                <a16:creationId xmlns:a16="http://schemas.microsoft.com/office/drawing/2014/main" id="{B56E7466-AE6C-B544-AEFE-3356F8E561B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备注占位符 2">
            <a:extLst>
              <a:ext uri="{FF2B5EF4-FFF2-40B4-BE49-F238E27FC236}">
                <a16:creationId xmlns:a16="http://schemas.microsoft.com/office/drawing/2014/main" id="{F7E13949-7337-8B4B-87B5-A08EC8DB882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195" name="灯片编号占位符 3">
            <a:extLst>
              <a:ext uri="{FF2B5EF4-FFF2-40B4-BE49-F238E27FC236}">
                <a16:creationId xmlns:a16="http://schemas.microsoft.com/office/drawing/2014/main" id="{060DCE37-51F4-9D46-A1F0-706A2E414F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E978C37E-F3BA-4540-A16A-5DF7229F3EDE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1</a:t>
            </a:fld>
            <a:endParaRPr lang="en-US" altLang="zh-CN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>
            <a:extLst>
              <a:ext uri="{FF2B5EF4-FFF2-40B4-BE49-F238E27FC236}">
                <a16:creationId xmlns:a16="http://schemas.microsoft.com/office/drawing/2014/main" id="{F0420CB1-A15C-BE4C-99BE-744F26B815E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2530" name="备注占位符 2">
            <a:extLst>
              <a:ext uri="{FF2B5EF4-FFF2-40B4-BE49-F238E27FC236}">
                <a16:creationId xmlns:a16="http://schemas.microsoft.com/office/drawing/2014/main" id="{A052FC3E-1D92-1449-B850-4FF25CB0BB6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2531" name="灯片编号占位符 3">
            <a:extLst>
              <a:ext uri="{FF2B5EF4-FFF2-40B4-BE49-F238E27FC236}">
                <a16:creationId xmlns:a16="http://schemas.microsoft.com/office/drawing/2014/main" id="{8C817E6B-0013-B140-B72B-86977EC8DB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F835611C-AEF7-574D-98F0-623BE548C8A3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10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幻灯片图像占位符 1">
            <a:extLst>
              <a:ext uri="{FF2B5EF4-FFF2-40B4-BE49-F238E27FC236}">
                <a16:creationId xmlns:a16="http://schemas.microsoft.com/office/drawing/2014/main" id="{A9C18A3D-A4CE-6440-B5E5-AB73A2DDDAF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49506" name="备注占位符 2">
            <a:extLst>
              <a:ext uri="{FF2B5EF4-FFF2-40B4-BE49-F238E27FC236}">
                <a16:creationId xmlns:a16="http://schemas.microsoft.com/office/drawing/2014/main" id="{8B091406-B02D-A949-82B7-115CD9884CF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少了</a:t>
            </a:r>
          </a:p>
        </p:txBody>
      </p:sp>
      <p:sp>
        <p:nvSpPr>
          <p:cNvPr id="149507" name="灯片编号占位符 3">
            <a:extLst>
              <a:ext uri="{FF2B5EF4-FFF2-40B4-BE49-F238E27FC236}">
                <a16:creationId xmlns:a16="http://schemas.microsoft.com/office/drawing/2014/main" id="{B1E67E91-54F3-0D46-B38B-B93D1012F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A857CEBE-47C8-684B-9E6A-869A45620CC6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100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幻灯片图像占位符 1">
            <a:extLst>
              <a:ext uri="{FF2B5EF4-FFF2-40B4-BE49-F238E27FC236}">
                <a16:creationId xmlns:a16="http://schemas.microsoft.com/office/drawing/2014/main" id="{508C2A9F-BEAE-A841-B01C-617B11DAF20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1554" name="备注占位符 2">
            <a:extLst>
              <a:ext uri="{FF2B5EF4-FFF2-40B4-BE49-F238E27FC236}">
                <a16:creationId xmlns:a16="http://schemas.microsoft.com/office/drawing/2014/main" id="{A7AA7F24-B8C0-CA48-8D18-359068C690E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少了</a:t>
            </a:r>
          </a:p>
        </p:txBody>
      </p:sp>
      <p:sp>
        <p:nvSpPr>
          <p:cNvPr id="151555" name="灯片编号占位符 3">
            <a:extLst>
              <a:ext uri="{FF2B5EF4-FFF2-40B4-BE49-F238E27FC236}">
                <a16:creationId xmlns:a16="http://schemas.microsoft.com/office/drawing/2014/main" id="{6F126637-D83D-9449-B316-FEC1CCEFBC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67F49C9B-BBF4-2B46-A90E-7CEC6AA303B1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101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幻灯片图像占位符 1">
            <a:extLst>
              <a:ext uri="{FF2B5EF4-FFF2-40B4-BE49-F238E27FC236}">
                <a16:creationId xmlns:a16="http://schemas.microsoft.com/office/drawing/2014/main" id="{D7CBF59B-5013-9546-AEB0-C7348DD5599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02" name="备注占位符 2">
            <a:extLst>
              <a:ext uri="{FF2B5EF4-FFF2-40B4-BE49-F238E27FC236}">
                <a16:creationId xmlns:a16="http://schemas.microsoft.com/office/drawing/2014/main" id="{6F9DF582-37A0-904F-B2C8-20DE011E9A1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3603" name="灯片编号占位符 3">
            <a:extLst>
              <a:ext uri="{FF2B5EF4-FFF2-40B4-BE49-F238E27FC236}">
                <a16:creationId xmlns:a16="http://schemas.microsoft.com/office/drawing/2014/main" id="{E01F9264-5BA0-904C-ADE5-AD669BCE2E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81CE6729-0EB4-BC4A-AD28-F3CE4B803C77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102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幻灯片图像占位符 1">
            <a:extLst>
              <a:ext uri="{FF2B5EF4-FFF2-40B4-BE49-F238E27FC236}">
                <a16:creationId xmlns:a16="http://schemas.microsoft.com/office/drawing/2014/main" id="{5FDB2FF8-ECE0-DD47-8CB7-B634989C52F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5650" name="备注占位符 2">
            <a:extLst>
              <a:ext uri="{FF2B5EF4-FFF2-40B4-BE49-F238E27FC236}">
                <a16:creationId xmlns:a16="http://schemas.microsoft.com/office/drawing/2014/main" id="{A3A6E230-8546-944B-99A4-7D0CEB0B558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价格越高，想要生产的人越多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房价越高，想做房地产的越多，想盖楼的人越多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所以成本越低，供给越大</a:t>
            </a:r>
          </a:p>
        </p:txBody>
      </p:sp>
      <p:sp>
        <p:nvSpPr>
          <p:cNvPr id="155651" name="灯片编号占位符 3">
            <a:extLst>
              <a:ext uri="{FF2B5EF4-FFF2-40B4-BE49-F238E27FC236}">
                <a16:creationId xmlns:a16="http://schemas.microsoft.com/office/drawing/2014/main" id="{25A3AFD3-2C7D-5A48-9DEA-0ED01E8AFE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426669B1-6C4E-364C-A880-9352D56CEA26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103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幻灯片图像占位符 1">
            <a:extLst>
              <a:ext uri="{FF2B5EF4-FFF2-40B4-BE49-F238E27FC236}">
                <a16:creationId xmlns:a16="http://schemas.microsoft.com/office/drawing/2014/main" id="{E62211A9-75CF-474F-AB12-DBC571E0B46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7698" name="备注占位符 2">
            <a:extLst>
              <a:ext uri="{FF2B5EF4-FFF2-40B4-BE49-F238E27FC236}">
                <a16:creationId xmlns:a16="http://schemas.microsoft.com/office/drawing/2014/main" id="{F605F10F-CC20-004F-BB88-43D3D9AE3DD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价格越高，想要生产的人越多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房价越高，想做房地产的越多，想盖楼的人越多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所以成本越低，供给越大</a:t>
            </a:r>
          </a:p>
        </p:txBody>
      </p:sp>
      <p:sp>
        <p:nvSpPr>
          <p:cNvPr id="157699" name="灯片编号占位符 3">
            <a:extLst>
              <a:ext uri="{FF2B5EF4-FFF2-40B4-BE49-F238E27FC236}">
                <a16:creationId xmlns:a16="http://schemas.microsoft.com/office/drawing/2014/main" id="{D997D5D9-7703-1F47-A023-0D43E6DFD2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1D391AB7-CA93-2644-A3BE-4690755BB1AC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104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幻灯片图像占位符 1">
            <a:extLst>
              <a:ext uri="{FF2B5EF4-FFF2-40B4-BE49-F238E27FC236}">
                <a16:creationId xmlns:a16="http://schemas.microsoft.com/office/drawing/2014/main" id="{CF29207C-4821-BC4E-A656-EF062B4F570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9746" name="备注占位符 2">
            <a:extLst>
              <a:ext uri="{FF2B5EF4-FFF2-40B4-BE49-F238E27FC236}">
                <a16:creationId xmlns:a16="http://schemas.microsoft.com/office/drawing/2014/main" id="{9AA1D8E5-70DC-A242-B493-F513FD6DE94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9747" name="灯片编号占位符 3">
            <a:extLst>
              <a:ext uri="{FF2B5EF4-FFF2-40B4-BE49-F238E27FC236}">
                <a16:creationId xmlns:a16="http://schemas.microsoft.com/office/drawing/2014/main" id="{79976452-6EE0-0B41-AFB2-3EF063AAC1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E07FE96A-C786-834D-99A7-28826116D938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105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幻灯片图像占位符 1">
            <a:extLst>
              <a:ext uri="{FF2B5EF4-FFF2-40B4-BE49-F238E27FC236}">
                <a16:creationId xmlns:a16="http://schemas.microsoft.com/office/drawing/2014/main" id="{8903E1BA-CDD9-294F-8794-C13B4732B34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1794" name="备注占位符 2">
            <a:extLst>
              <a:ext uri="{FF2B5EF4-FFF2-40B4-BE49-F238E27FC236}">
                <a16:creationId xmlns:a16="http://schemas.microsoft.com/office/drawing/2014/main" id="{9C629E03-1D9A-1F43-8343-2DDC3EFC4A4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1795" name="灯片编号占位符 3">
            <a:extLst>
              <a:ext uri="{FF2B5EF4-FFF2-40B4-BE49-F238E27FC236}">
                <a16:creationId xmlns:a16="http://schemas.microsoft.com/office/drawing/2014/main" id="{6B242708-B876-134C-8BE2-8626C18837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A4B3630F-1E78-2E4C-A38E-EE915450A69F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106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幻灯片图像占位符 1">
            <a:extLst>
              <a:ext uri="{FF2B5EF4-FFF2-40B4-BE49-F238E27FC236}">
                <a16:creationId xmlns:a16="http://schemas.microsoft.com/office/drawing/2014/main" id="{BC835E39-7426-6E4D-9763-C61F9D3FE8D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3842" name="备注占位符 2">
            <a:extLst>
              <a:ext uri="{FF2B5EF4-FFF2-40B4-BE49-F238E27FC236}">
                <a16:creationId xmlns:a16="http://schemas.microsoft.com/office/drawing/2014/main" id="{996C7BC2-5270-3B48-8AFA-BEB9EF9CA41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3843" name="灯片编号占位符 3">
            <a:extLst>
              <a:ext uri="{FF2B5EF4-FFF2-40B4-BE49-F238E27FC236}">
                <a16:creationId xmlns:a16="http://schemas.microsoft.com/office/drawing/2014/main" id="{36884E65-A62D-1D40-A74D-CC6B22E797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7BA33681-88C9-574F-A628-EFD6F0C40540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107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幻灯片图像占位符 1">
            <a:extLst>
              <a:ext uri="{FF2B5EF4-FFF2-40B4-BE49-F238E27FC236}">
                <a16:creationId xmlns:a16="http://schemas.microsoft.com/office/drawing/2014/main" id="{1D437458-4CDA-124B-9BB0-92AC3D0EC03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5890" name="备注占位符 2">
            <a:extLst>
              <a:ext uri="{FF2B5EF4-FFF2-40B4-BE49-F238E27FC236}">
                <a16:creationId xmlns:a16="http://schemas.microsoft.com/office/drawing/2014/main" id="{EDEE4044-2261-FF43-852D-A07400EA74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以上是影响供给的主要因素，其他的诸如政府的税收、补贴等因素也会影响商品的供给。</a:t>
            </a:r>
          </a:p>
        </p:txBody>
      </p:sp>
      <p:sp>
        <p:nvSpPr>
          <p:cNvPr id="165891" name="灯片编号占位符 3">
            <a:extLst>
              <a:ext uri="{FF2B5EF4-FFF2-40B4-BE49-F238E27FC236}">
                <a16:creationId xmlns:a16="http://schemas.microsoft.com/office/drawing/2014/main" id="{5017BA5A-104F-4240-AEFD-70194AF3A3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CA89F1FF-461E-6D42-BBD8-59539613AE47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108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幻灯片图像占位符 1">
            <a:extLst>
              <a:ext uri="{FF2B5EF4-FFF2-40B4-BE49-F238E27FC236}">
                <a16:creationId xmlns:a16="http://schemas.microsoft.com/office/drawing/2014/main" id="{23114434-C33E-6D44-B57B-8971107D707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7938" name="备注占位符 2">
            <a:extLst>
              <a:ext uri="{FF2B5EF4-FFF2-40B4-BE49-F238E27FC236}">
                <a16:creationId xmlns:a16="http://schemas.microsoft.com/office/drawing/2014/main" id="{83741A3A-74BA-7548-89D3-CDB29174B9A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以上是影响供给的主要因素，其他的诸如政府的税收、补贴等因素也会影响商品的供给。</a:t>
            </a:r>
          </a:p>
        </p:txBody>
      </p:sp>
      <p:sp>
        <p:nvSpPr>
          <p:cNvPr id="167939" name="灯片编号占位符 3">
            <a:extLst>
              <a:ext uri="{FF2B5EF4-FFF2-40B4-BE49-F238E27FC236}">
                <a16:creationId xmlns:a16="http://schemas.microsoft.com/office/drawing/2014/main" id="{4AD5914A-400A-FF4B-9B90-51DE4FB1FF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FD8D161F-3EEF-9848-BA0E-072D554DB238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109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幻灯片图像占位符 1">
            <a:extLst>
              <a:ext uri="{FF2B5EF4-FFF2-40B4-BE49-F238E27FC236}">
                <a16:creationId xmlns:a16="http://schemas.microsoft.com/office/drawing/2014/main" id="{03E94160-8D40-F643-843C-3AE9837B674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7570" name="备注占位符 2">
            <a:extLst>
              <a:ext uri="{FF2B5EF4-FFF2-40B4-BE49-F238E27FC236}">
                <a16:creationId xmlns:a16="http://schemas.microsoft.com/office/drawing/2014/main" id="{6C6232CF-0D1C-6747-A65C-87B5DF1FFC9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37571" name="灯片编号占位符 3">
            <a:extLst>
              <a:ext uri="{FF2B5EF4-FFF2-40B4-BE49-F238E27FC236}">
                <a16:creationId xmlns:a16="http://schemas.microsoft.com/office/drawing/2014/main" id="{173BF989-BF92-FF42-9262-054DB11854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52C3277E-FF2A-0E45-8E20-84BB383BA8DD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11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7" name="幻灯片图像占位符 1">
            <a:extLst>
              <a:ext uri="{FF2B5EF4-FFF2-40B4-BE49-F238E27FC236}">
                <a16:creationId xmlns:a16="http://schemas.microsoft.com/office/drawing/2014/main" id="{7771A45D-51E1-8848-9F0F-14FF6D11789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85698" name="备注占位符 2">
            <a:extLst>
              <a:ext uri="{FF2B5EF4-FFF2-40B4-BE49-F238E27FC236}">
                <a16:creationId xmlns:a16="http://schemas.microsoft.com/office/drawing/2014/main" id="{1AC575B7-CE71-2040-90CD-0B735F450C1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85699" name="灯片编号占位符 3">
            <a:extLst>
              <a:ext uri="{FF2B5EF4-FFF2-40B4-BE49-F238E27FC236}">
                <a16:creationId xmlns:a16="http://schemas.microsoft.com/office/drawing/2014/main" id="{456A1B9B-D975-D343-A647-181E6565C1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D3BB3DEB-0124-6A49-88C0-95E289158222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110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5" name="幻灯片图像占位符 1">
            <a:extLst>
              <a:ext uri="{FF2B5EF4-FFF2-40B4-BE49-F238E27FC236}">
                <a16:creationId xmlns:a16="http://schemas.microsoft.com/office/drawing/2014/main" id="{3AF49E3F-4F1A-D24B-8B3F-C974A83A39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87746" name="备注占位符 2">
            <a:extLst>
              <a:ext uri="{FF2B5EF4-FFF2-40B4-BE49-F238E27FC236}">
                <a16:creationId xmlns:a16="http://schemas.microsoft.com/office/drawing/2014/main" id="{166CC774-8171-2B46-A865-E67EB7C0619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87747" name="灯片编号占位符 3">
            <a:extLst>
              <a:ext uri="{FF2B5EF4-FFF2-40B4-BE49-F238E27FC236}">
                <a16:creationId xmlns:a16="http://schemas.microsoft.com/office/drawing/2014/main" id="{9FB6E661-6F3B-3A4D-B3AE-3745ED88F6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4D1E33AC-64EF-AB46-8348-AE379571BF7C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111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3" name="幻灯片图像占位符 1">
            <a:extLst>
              <a:ext uri="{FF2B5EF4-FFF2-40B4-BE49-F238E27FC236}">
                <a16:creationId xmlns:a16="http://schemas.microsoft.com/office/drawing/2014/main" id="{18031BCD-6C0E-C74A-B80A-B0D48E1F24E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89794" name="备注占位符 2">
            <a:extLst>
              <a:ext uri="{FF2B5EF4-FFF2-40B4-BE49-F238E27FC236}">
                <a16:creationId xmlns:a16="http://schemas.microsoft.com/office/drawing/2014/main" id="{CB91F551-84D5-7642-858A-F4C540052A8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89795" name="灯片编号占位符 3">
            <a:extLst>
              <a:ext uri="{FF2B5EF4-FFF2-40B4-BE49-F238E27FC236}">
                <a16:creationId xmlns:a16="http://schemas.microsoft.com/office/drawing/2014/main" id="{14D2A119-DF37-8241-9207-ECDAECB205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27B2CD2E-AEA6-554E-8A0A-0C8A962BF5FE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112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1" name="幻灯片图像占位符 1">
            <a:extLst>
              <a:ext uri="{FF2B5EF4-FFF2-40B4-BE49-F238E27FC236}">
                <a16:creationId xmlns:a16="http://schemas.microsoft.com/office/drawing/2014/main" id="{5D8ADE37-E0A8-894C-BF83-D4770E8B4D2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1842" name="备注占位符 2">
            <a:extLst>
              <a:ext uri="{FF2B5EF4-FFF2-40B4-BE49-F238E27FC236}">
                <a16:creationId xmlns:a16="http://schemas.microsoft.com/office/drawing/2014/main" id="{B7CBBB82-D08E-1941-B7D1-335BFF92CB9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91843" name="灯片编号占位符 3">
            <a:extLst>
              <a:ext uri="{FF2B5EF4-FFF2-40B4-BE49-F238E27FC236}">
                <a16:creationId xmlns:a16="http://schemas.microsoft.com/office/drawing/2014/main" id="{9E761A9D-D7D1-2240-AE5F-3A7DE69830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8082F98F-5055-5D44-9169-46444284E9D0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113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89" name="幻灯片图像占位符 1">
            <a:extLst>
              <a:ext uri="{FF2B5EF4-FFF2-40B4-BE49-F238E27FC236}">
                <a16:creationId xmlns:a16="http://schemas.microsoft.com/office/drawing/2014/main" id="{4213B9AB-EE88-0447-A845-35B3E8EDC6A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3890" name="备注占位符 2">
            <a:extLst>
              <a:ext uri="{FF2B5EF4-FFF2-40B4-BE49-F238E27FC236}">
                <a16:creationId xmlns:a16="http://schemas.microsoft.com/office/drawing/2014/main" id="{9E556B40-3175-4F45-AB8D-CB0094601BA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93891" name="灯片编号占位符 3">
            <a:extLst>
              <a:ext uri="{FF2B5EF4-FFF2-40B4-BE49-F238E27FC236}">
                <a16:creationId xmlns:a16="http://schemas.microsoft.com/office/drawing/2014/main" id="{F39F58F4-B126-9B47-8EE0-E71C163E93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C70511F7-F51A-2543-83CC-E92789B82851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114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7" name="幻灯片图像占位符 1">
            <a:extLst>
              <a:ext uri="{FF2B5EF4-FFF2-40B4-BE49-F238E27FC236}">
                <a16:creationId xmlns:a16="http://schemas.microsoft.com/office/drawing/2014/main" id="{FF328BFD-D1F5-7A40-A9E5-8E74E574A66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5938" name="备注占位符 2">
            <a:extLst>
              <a:ext uri="{FF2B5EF4-FFF2-40B4-BE49-F238E27FC236}">
                <a16:creationId xmlns:a16="http://schemas.microsoft.com/office/drawing/2014/main" id="{2C86D407-9413-7B44-92B6-4893BFEEEEA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95939" name="灯片编号占位符 3">
            <a:extLst>
              <a:ext uri="{FF2B5EF4-FFF2-40B4-BE49-F238E27FC236}">
                <a16:creationId xmlns:a16="http://schemas.microsoft.com/office/drawing/2014/main" id="{3C2CF49C-FB1D-EA40-AFA4-BD30596E27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EF6EFF1E-F699-2C46-AAE4-66CAF879B412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115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幻灯片图像占位符 1">
            <a:extLst>
              <a:ext uri="{FF2B5EF4-FFF2-40B4-BE49-F238E27FC236}">
                <a16:creationId xmlns:a16="http://schemas.microsoft.com/office/drawing/2014/main" id="{477260E9-F325-F849-A275-ED804B8853F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9986" name="备注占位符 2">
            <a:extLst>
              <a:ext uri="{FF2B5EF4-FFF2-40B4-BE49-F238E27FC236}">
                <a16:creationId xmlns:a16="http://schemas.microsoft.com/office/drawing/2014/main" id="{00272895-0372-3B48-81A7-5D4A8BE4A59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Qs</a:t>
            </a:r>
            <a:r>
              <a:rPr lang="zh-CN" altLang="en-US">
                <a:ea typeface="宋体" panose="02010600030101010101" pitchFamily="2" charset="-122"/>
              </a:rPr>
              <a:t>和什么有关系？？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pcpe</a:t>
            </a:r>
            <a:r>
              <a:rPr lang="zh-CN" altLang="en-US">
                <a:ea typeface="宋体" panose="02010600030101010101" pitchFamily="2" charset="-122"/>
              </a:rPr>
              <a:t>都有关系</a:t>
            </a:r>
          </a:p>
        </p:txBody>
      </p:sp>
      <p:sp>
        <p:nvSpPr>
          <p:cNvPr id="169987" name="灯片编号占位符 3">
            <a:extLst>
              <a:ext uri="{FF2B5EF4-FFF2-40B4-BE49-F238E27FC236}">
                <a16:creationId xmlns:a16="http://schemas.microsoft.com/office/drawing/2014/main" id="{7A1FB4AE-0E68-F14E-8724-AC3E6E0E63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689978FD-0B81-3A44-A22B-B15A0BCDFA3C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116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幻灯片图像占位符 1">
            <a:extLst>
              <a:ext uri="{FF2B5EF4-FFF2-40B4-BE49-F238E27FC236}">
                <a16:creationId xmlns:a16="http://schemas.microsoft.com/office/drawing/2014/main" id="{18D8EB2E-1FA2-8C4C-9209-1DEC9F6D291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2034" name="备注占位符 2">
            <a:extLst>
              <a:ext uri="{FF2B5EF4-FFF2-40B4-BE49-F238E27FC236}">
                <a16:creationId xmlns:a16="http://schemas.microsoft.com/office/drawing/2014/main" id="{6C9BD3F0-AE18-6243-92D2-AC674845BD4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cost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related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Expect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72035" name="灯片编号占位符 3">
            <a:extLst>
              <a:ext uri="{FF2B5EF4-FFF2-40B4-BE49-F238E27FC236}">
                <a16:creationId xmlns:a16="http://schemas.microsoft.com/office/drawing/2014/main" id="{8AD670D7-6EA4-B742-A12C-7B1381FD6B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E81A882F-66AB-6B41-A355-4A80A29AB2F2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117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幻灯片图像占位符 1">
            <a:extLst>
              <a:ext uri="{FF2B5EF4-FFF2-40B4-BE49-F238E27FC236}">
                <a16:creationId xmlns:a16="http://schemas.microsoft.com/office/drawing/2014/main" id="{3D8D252A-9193-D643-A8F9-68E83F0269C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082" name="备注占位符 2">
            <a:extLst>
              <a:ext uri="{FF2B5EF4-FFF2-40B4-BE49-F238E27FC236}">
                <a16:creationId xmlns:a16="http://schemas.microsoft.com/office/drawing/2014/main" id="{2EF5AB76-A2B6-354D-92DD-C7B2FDA78F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以上是影响供给的主要因素，其他的诸如政府的税收、补贴等因素也会影响商品的供给。</a:t>
            </a:r>
          </a:p>
        </p:txBody>
      </p:sp>
      <p:sp>
        <p:nvSpPr>
          <p:cNvPr id="174083" name="灯片编号占位符 3">
            <a:extLst>
              <a:ext uri="{FF2B5EF4-FFF2-40B4-BE49-F238E27FC236}">
                <a16:creationId xmlns:a16="http://schemas.microsoft.com/office/drawing/2014/main" id="{09D6E82B-7E00-BD43-993E-28DF31402E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7A4699E6-581D-434D-AEA4-92D86B97C24A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118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幻灯片图像占位符 1">
            <a:extLst>
              <a:ext uri="{FF2B5EF4-FFF2-40B4-BE49-F238E27FC236}">
                <a16:creationId xmlns:a16="http://schemas.microsoft.com/office/drawing/2014/main" id="{77C1ECFE-9223-0944-BF36-A07D60CC835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6130" name="备注占位符 2">
            <a:extLst>
              <a:ext uri="{FF2B5EF4-FFF2-40B4-BE49-F238E27FC236}">
                <a16:creationId xmlns:a16="http://schemas.microsoft.com/office/drawing/2014/main" id="{9E150FA2-3AF9-684C-998D-B477AE0AA53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以上是影响供给的主要因素，其他的诸如政府的税收、补贴等因素也会影响商品的供给。</a:t>
            </a:r>
          </a:p>
        </p:txBody>
      </p:sp>
      <p:sp>
        <p:nvSpPr>
          <p:cNvPr id="176131" name="灯片编号占位符 3">
            <a:extLst>
              <a:ext uri="{FF2B5EF4-FFF2-40B4-BE49-F238E27FC236}">
                <a16:creationId xmlns:a16="http://schemas.microsoft.com/office/drawing/2014/main" id="{1E0A1BA6-31A8-084B-B254-42704CD235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49D5B17A-4916-8348-8712-2509F44D41A2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119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>
            <a:extLst>
              <a:ext uri="{FF2B5EF4-FFF2-40B4-BE49-F238E27FC236}">
                <a16:creationId xmlns:a16="http://schemas.microsoft.com/office/drawing/2014/main" id="{C62FCC00-0CFC-0447-ACCE-A0226F66AE3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5602" name="备注占位符 2">
            <a:extLst>
              <a:ext uri="{FF2B5EF4-FFF2-40B4-BE49-F238E27FC236}">
                <a16:creationId xmlns:a16="http://schemas.microsoft.com/office/drawing/2014/main" id="{4FC2D2FA-0619-6840-AEE2-2697901AD18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所以扪心自问一下，你有资格提出需求吗？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5603" name="灯片编号占位符 3">
            <a:extLst>
              <a:ext uri="{FF2B5EF4-FFF2-40B4-BE49-F238E27FC236}">
                <a16:creationId xmlns:a16="http://schemas.microsoft.com/office/drawing/2014/main" id="{62EEBEF5-E3AD-EA43-897F-423B9489DC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224EA771-A3EC-D145-8222-9E3DA01DE5BB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12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幻灯片图像占位符 1">
            <a:extLst>
              <a:ext uri="{FF2B5EF4-FFF2-40B4-BE49-F238E27FC236}">
                <a16:creationId xmlns:a16="http://schemas.microsoft.com/office/drawing/2014/main" id="{52E1BD9A-C9D9-B646-B0F2-FD2A8AD3D4C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8178" name="备注占位符 2">
            <a:extLst>
              <a:ext uri="{FF2B5EF4-FFF2-40B4-BE49-F238E27FC236}">
                <a16:creationId xmlns:a16="http://schemas.microsoft.com/office/drawing/2014/main" id="{4BB2E0A4-E5E6-BB46-95D0-74FC3975E1E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以上是影响供给的主要因素，其他的诸如政府的税收、补贴等因素也会影响商品的供给。</a:t>
            </a:r>
          </a:p>
        </p:txBody>
      </p:sp>
      <p:sp>
        <p:nvSpPr>
          <p:cNvPr id="178179" name="灯片编号占位符 3">
            <a:extLst>
              <a:ext uri="{FF2B5EF4-FFF2-40B4-BE49-F238E27FC236}">
                <a16:creationId xmlns:a16="http://schemas.microsoft.com/office/drawing/2014/main" id="{83DA7EEE-F164-8943-8480-F42C03DE85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7C316725-F1E3-5B40-8466-8FAB53BBE16E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120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幻灯片图像占位符 1">
            <a:extLst>
              <a:ext uri="{FF2B5EF4-FFF2-40B4-BE49-F238E27FC236}">
                <a16:creationId xmlns:a16="http://schemas.microsoft.com/office/drawing/2014/main" id="{3BB9797D-7BAC-F546-9910-8EC884DA995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80226" name="备注占位符 2">
            <a:extLst>
              <a:ext uri="{FF2B5EF4-FFF2-40B4-BE49-F238E27FC236}">
                <a16:creationId xmlns:a16="http://schemas.microsoft.com/office/drawing/2014/main" id="{BC375672-8723-0448-8CF5-B4D821447A5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以上是影响供给的主要因素，其他的诸如政府的税收、补贴等因素也会影响商品的供给。</a:t>
            </a:r>
          </a:p>
        </p:txBody>
      </p:sp>
      <p:sp>
        <p:nvSpPr>
          <p:cNvPr id="180227" name="灯片编号占位符 3">
            <a:extLst>
              <a:ext uri="{FF2B5EF4-FFF2-40B4-BE49-F238E27FC236}">
                <a16:creationId xmlns:a16="http://schemas.microsoft.com/office/drawing/2014/main" id="{7F9A44B2-D3B4-DC4C-A02E-BB5B16149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0FF31EAF-A6B4-5C4F-ACF3-AE24AE045695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121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幻灯片图像占位符 1">
            <a:extLst>
              <a:ext uri="{FF2B5EF4-FFF2-40B4-BE49-F238E27FC236}">
                <a16:creationId xmlns:a16="http://schemas.microsoft.com/office/drawing/2014/main" id="{FEA6D3CD-917E-F646-AEAE-384F272F5F2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82274" name="备注占位符 2">
            <a:extLst>
              <a:ext uri="{FF2B5EF4-FFF2-40B4-BE49-F238E27FC236}">
                <a16:creationId xmlns:a16="http://schemas.microsoft.com/office/drawing/2014/main" id="{CAC04045-84AB-0C4E-91E5-5799261B40F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82275" name="灯片编号占位符 3">
            <a:extLst>
              <a:ext uri="{FF2B5EF4-FFF2-40B4-BE49-F238E27FC236}">
                <a16:creationId xmlns:a16="http://schemas.microsoft.com/office/drawing/2014/main" id="{0DB766B9-D054-A54C-8AD1-4DAC36FC55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5A09CB84-D01C-884D-80D9-8D2D00A49301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122</a:t>
            </a:fld>
            <a:endParaRPr lang="en-US" altLang="zh-CN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幻灯片图像占位符 1">
            <a:extLst>
              <a:ext uri="{FF2B5EF4-FFF2-40B4-BE49-F238E27FC236}">
                <a16:creationId xmlns:a16="http://schemas.microsoft.com/office/drawing/2014/main" id="{FB3384E2-C1CA-AB4E-8FF2-7D53647E08C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84322" name="备注占位符 2">
            <a:extLst>
              <a:ext uri="{FF2B5EF4-FFF2-40B4-BE49-F238E27FC236}">
                <a16:creationId xmlns:a16="http://schemas.microsoft.com/office/drawing/2014/main" id="{2077CF0C-8F2B-364B-ABBB-B42D38160D4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以上是影响供给的主要因素，其他的诸如政府的税收、补贴等因素也会影响商品的供给。</a:t>
            </a:r>
          </a:p>
        </p:txBody>
      </p:sp>
      <p:sp>
        <p:nvSpPr>
          <p:cNvPr id="184323" name="灯片编号占位符 3">
            <a:extLst>
              <a:ext uri="{FF2B5EF4-FFF2-40B4-BE49-F238E27FC236}">
                <a16:creationId xmlns:a16="http://schemas.microsoft.com/office/drawing/2014/main" id="{026F290E-F0A5-E141-82FF-201F934DEF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9057919A-731C-F343-B8C0-B41A5DC73258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123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幻灯片图像占位符 1">
            <a:extLst>
              <a:ext uri="{FF2B5EF4-FFF2-40B4-BE49-F238E27FC236}">
                <a16:creationId xmlns:a16="http://schemas.microsoft.com/office/drawing/2014/main" id="{AE301FC6-6CE9-3D42-8222-FA524374BD3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86370" name="备注占位符 2">
            <a:extLst>
              <a:ext uri="{FF2B5EF4-FFF2-40B4-BE49-F238E27FC236}">
                <a16:creationId xmlns:a16="http://schemas.microsoft.com/office/drawing/2014/main" id="{3BABB9EE-DBCE-5F41-870C-7EE1816F94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以上是影响供给的主要因素，其他的诸如政府的税收、补贴等因素也会影响商品的供给。</a:t>
            </a:r>
          </a:p>
        </p:txBody>
      </p:sp>
      <p:sp>
        <p:nvSpPr>
          <p:cNvPr id="186371" name="灯片编号占位符 3">
            <a:extLst>
              <a:ext uri="{FF2B5EF4-FFF2-40B4-BE49-F238E27FC236}">
                <a16:creationId xmlns:a16="http://schemas.microsoft.com/office/drawing/2014/main" id="{870D095F-DE26-E946-B403-91ECE136BA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282ABE89-F021-6243-8DF5-BFE3AC89B121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124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幻灯片图像占位符 1">
            <a:extLst>
              <a:ext uri="{FF2B5EF4-FFF2-40B4-BE49-F238E27FC236}">
                <a16:creationId xmlns:a16="http://schemas.microsoft.com/office/drawing/2014/main" id="{AA7D91E8-CC1E-874B-B04B-F4AD26544C7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88418" name="备注占位符 2">
            <a:extLst>
              <a:ext uri="{FF2B5EF4-FFF2-40B4-BE49-F238E27FC236}">
                <a16:creationId xmlns:a16="http://schemas.microsoft.com/office/drawing/2014/main" id="{E05779C6-CF31-2A43-9C19-02B131FEA50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以上是影响供给的主要因素，其他的诸如政府的税收、补贴等因素也会影响商品的供给。</a:t>
            </a:r>
          </a:p>
        </p:txBody>
      </p:sp>
      <p:sp>
        <p:nvSpPr>
          <p:cNvPr id="188419" name="灯片编号占位符 3">
            <a:extLst>
              <a:ext uri="{FF2B5EF4-FFF2-40B4-BE49-F238E27FC236}">
                <a16:creationId xmlns:a16="http://schemas.microsoft.com/office/drawing/2014/main" id="{984B7A2B-69FA-0F49-BFCB-6CBB0AB0AA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E801F248-DBD2-DA48-885B-F4823FC3FBAE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125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幻灯片图像占位符 1">
            <a:extLst>
              <a:ext uri="{FF2B5EF4-FFF2-40B4-BE49-F238E27FC236}">
                <a16:creationId xmlns:a16="http://schemas.microsoft.com/office/drawing/2014/main" id="{05A058F2-5E78-A54F-8363-4C8A645B1C1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90466" name="备注占位符 2">
            <a:extLst>
              <a:ext uri="{FF2B5EF4-FFF2-40B4-BE49-F238E27FC236}">
                <a16:creationId xmlns:a16="http://schemas.microsoft.com/office/drawing/2014/main" id="{241D0C80-077D-0A4A-93E1-0051479CAC0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以上是影响供给的主要因素，其他的诸如政府的税收、补贴等因素也会影响商品的供给。</a:t>
            </a:r>
          </a:p>
        </p:txBody>
      </p:sp>
      <p:sp>
        <p:nvSpPr>
          <p:cNvPr id="190467" name="灯片编号占位符 3">
            <a:extLst>
              <a:ext uri="{FF2B5EF4-FFF2-40B4-BE49-F238E27FC236}">
                <a16:creationId xmlns:a16="http://schemas.microsoft.com/office/drawing/2014/main" id="{9F53263D-8AC5-0E40-A3DE-77BFAA5E8F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AECC4354-E7F0-9E49-BD2B-6CD12DBBAB44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126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幻灯片图像占位符 1">
            <a:extLst>
              <a:ext uri="{FF2B5EF4-FFF2-40B4-BE49-F238E27FC236}">
                <a16:creationId xmlns:a16="http://schemas.microsoft.com/office/drawing/2014/main" id="{A520080E-6DE5-0646-B932-D89C54BB629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7986" name="备注占位符 2">
            <a:extLst>
              <a:ext uri="{FF2B5EF4-FFF2-40B4-BE49-F238E27FC236}">
                <a16:creationId xmlns:a16="http://schemas.microsoft.com/office/drawing/2014/main" id="{C96C0368-6FE3-224A-85A8-7736AAAE589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以上是影响供给的主要因素，其他的诸如政府的税收、补贴等因素也会影响商品的供给。</a:t>
            </a:r>
          </a:p>
        </p:txBody>
      </p:sp>
      <p:sp>
        <p:nvSpPr>
          <p:cNvPr id="297987" name="灯片编号占位符 3">
            <a:extLst>
              <a:ext uri="{FF2B5EF4-FFF2-40B4-BE49-F238E27FC236}">
                <a16:creationId xmlns:a16="http://schemas.microsoft.com/office/drawing/2014/main" id="{1A97A10C-37A4-C643-BE6B-51D6A47C63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4F6E656A-E7A9-604B-995E-9F9921B9374F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127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幻灯片图像占位符 1">
            <a:extLst>
              <a:ext uri="{FF2B5EF4-FFF2-40B4-BE49-F238E27FC236}">
                <a16:creationId xmlns:a16="http://schemas.microsoft.com/office/drawing/2014/main" id="{A69181E6-534E-7C4A-9640-9C916A95ED3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92514" name="备注占位符 2">
            <a:extLst>
              <a:ext uri="{FF2B5EF4-FFF2-40B4-BE49-F238E27FC236}">
                <a16:creationId xmlns:a16="http://schemas.microsoft.com/office/drawing/2014/main" id="{4FC402C4-8217-224C-9433-011531C71DC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价格因素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引起</a:t>
            </a:r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供给量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的变动</a:t>
            </a:r>
            <a:b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非价格因素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（生产成本、替代品的价格、生产者对价格的期望）引起</a:t>
            </a:r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供给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的变动。</a:t>
            </a: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92515" name="灯片编号占位符 3">
            <a:extLst>
              <a:ext uri="{FF2B5EF4-FFF2-40B4-BE49-F238E27FC236}">
                <a16:creationId xmlns:a16="http://schemas.microsoft.com/office/drawing/2014/main" id="{B929FF12-599F-4348-84C7-2493B87950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730E9449-4428-824E-AC7F-A627AB96E0ED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128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幻灯片图像占位符 1">
            <a:extLst>
              <a:ext uri="{FF2B5EF4-FFF2-40B4-BE49-F238E27FC236}">
                <a16:creationId xmlns:a16="http://schemas.microsoft.com/office/drawing/2014/main" id="{F9A1D4CD-377D-7543-942B-BE211A8E96E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94562" name="备注占位符 2">
            <a:extLst>
              <a:ext uri="{FF2B5EF4-FFF2-40B4-BE49-F238E27FC236}">
                <a16:creationId xmlns:a16="http://schemas.microsoft.com/office/drawing/2014/main" id="{567A6EC9-569D-A143-BD74-56307D87D82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价格因素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引起</a:t>
            </a:r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供给量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的变动</a:t>
            </a:r>
            <a:b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非价格因素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（生产成本、替代品的价格、生产者对价格的期望）引起</a:t>
            </a:r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供给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的变动。</a:t>
            </a: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94563" name="灯片编号占位符 3">
            <a:extLst>
              <a:ext uri="{FF2B5EF4-FFF2-40B4-BE49-F238E27FC236}">
                <a16:creationId xmlns:a16="http://schemas.microsoft.com/office/drawing/2014/main" id="{83AF0508-4F11-F54B-B5AE-A6C5D0B8D8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0AFD270F-3862-1B4A-B751-FD05FA465AE5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129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>
            <a:extLst>
              <a:ext uri="{FF2B5EF4-FFF2-40B4-BE49-F238E27FC236}">
                <a16:creationId xmlns:a16="http://schemas.microsoft.com/office/drawing/2014/main" id="{8D69292D-2AC7-B444-9E67-824DDDF0A03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7650" name="备注占位符 2">
            <a:extLst>
              <a:ext uri="{FF2B5EF4-FFF2-40B4-BE49-F238E27FC236}">
                <a16:creationId xmlns:a16="http://schemas.microsoft.com/office/drawing/2014/main" id="{6ACEA357-4614-0441-A4D0-23ACC1BAD21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所以扪心自问一下，你有资格提出需求吗？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7651" name="灯片编号占位符 3">
            <a:extLst>
              <a:ext uri="{FF2B5EF4-FFF2-40B4-BE49-F238E27FC236}">
                <a16:creationId xmlns:a16="http://schemas.microsoft.com/office/drawing/2014/main" id="{F8D690D3-73B0-D54D-B251-EC6C376EA7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6B3DD760-EAC8-0E4F-9CE1-E350D92417FC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13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幻灯片图像占位符 1">
            <a:extLst>
              <a:ext uri="{FF2B5EF4-FFF2-40B4-BE49-F238E27FC236}">
                <a16:creationId xmlns:a16="http://schemas.microsoft.com/office/drawing/2014/main" id="{F9C49FB6-FC21-7E4C-BED0-FDA8B4FAA15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96610" name="备注占位符 2">
            <a:extLst>
              <a:ext uri="{FF2B5EF4-FFF2-40B4-BE49-F238E27FC236}">
                <a16:creationId xmlns:a16="http://schemas.microsoft.com/office/drawing/2014/main" id="{7213ADCF-EAA4-3D4B-9BFF-DB43E4F816A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价格因素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引起</a:t>
            </a:r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供给量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的变动</a:t>
            </a:r>
            <a:b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非价格因素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（生产成本、替代品的价格、生产者对价格的期望）引起</a:t>
            </a:r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供给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的变动。</a:t>
            </a: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96611" name="灯片编号占位符 3">
            <a:extLst>
              <a:ext uri="{FF2B5EF4-FFF2-40B4-BE49-F238E27FC236}">
                <a16:creationId xmlns:a16="http://schemas.microsoft.com/office/drawing/2014/main" id="{E2925649-2176-C140-A390-1C84175ED0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E68BEB47-B798-EA43-8E83-085FF0C0CAAC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130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幻灯片图像占位符 1">
            <a:extLst>
              <a:ext uri="{FF2B5EF4-FFF2-40B4-BE49-F238E27FC236}">
                <a16:creationId xmlns:a16="http://schemas.microsoft.com/office/drawing/2014/main" id="{96E4B46A-D5A8-A741-A9B7-FD6CAC9F125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98658" name="备注占位符 2">
            <a:extLst>
              <a:ext uri="{FF2B5EF4-FFF2-40B4-BE49-F238E27FC236}">
                <a16:creationId xmlns:a16="http://schemas.microsoft.com/office/drawing/2014/main" id="{E15F7D50-870B-484D-8688-1FBDCB70E8E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价格因素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引起</a:t>
            </a:r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供给量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的变动</a:t>
            </a:r>
            <a:b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非价格因素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（生产成本、替代品的价格、生产者对价格的期望）引起</a:t>
            </a:r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供给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的变动。</a:t>
            </a: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98659" name="灯片编号占位符 3">
            <a:extLst>
              <a:ext uri="{FF2B5EF4-FFF2-40B4-BE49-F238E27FC236}">
                <a16:creationId xmlns:a16="http://schemas.microsoft.com/office/drawing/2014/main" id="{1208B699-0706-F94F-9BC8-8C20B8239A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B1D798A0-FA08-1A41-9403-8DAD34F220D9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131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幻灯片图像占位符 1">
            <a:extLst>
              <a:ext uri="{FF2B5EF4-FFF2-40B4-BE49-F238E27FC236}">
                <a16:creationId xmlns:a16="http://schemas.microsoft.com/office/drawing/2014/main" id="{A97C853F-4643-E540-B2C0-FBAA1F55CF0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0706" name="备注占位符 2">
            <a:extLst>
              <a:ext uri="{FF2B5EF4-FFF2-40B4-BE49-F238E27FC236}">
                <a16:creationId xmlns:a16="http://schemas.microsoft.com/office/drawing/2014/main" id="{01926294-18FE-2642-AA0E-CB5E4E9BF73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价格因素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引起</a:t>
            </a:r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供给量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的变动</a:t>
            </a:r>
            <a:b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非价格因素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（生产成本、替代品的价格、生产者对价格的期望）引起</a:t>
            </a:r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供给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的变动。</a:t>
            </a: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00707" name="灯片编号占位符 3">
            <a:extLst>
              <a:ext uri="{FF2B5EF4-FFF2-40B4-BE49-F238E27FC236}">
                <a16:creationId xmlns:a16="http://schemas.microsoft.com/office/drawing/2014/main" id="{850518F3-9C31-FB4F-B89D-DB871C9682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1F826928-F56F-3D49-BFAE-B01D773CA81E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132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幻灯片图像占位符 1">
            <a:extLst>
              <a:ext uri="{FF2B5EF4-FFF2-40B4-BE49-F238E27FC236}">
                <a16:creationId xmlns:a16="http://schemas.microsoft.com/office/drawing/2014/main" id="{D491629E-201E-F149-8218-6B90D550C26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2754" name="备注占位符 2">
            <a:extLst>
              <a:ext uri="{FF2B5EF4-FFF2-40B4-BE49-F238E27FC236}">
                <a16:creationId xmlns:a16="http://schemas.microsoft.com/office/drawing/2014/main" id="{158C5637-B0B0-D644-A9C5-F3D1B70F71D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02755" name="灯片编号占位符 3">
            <a:extLst>
              <a:ext uri="{FF2B5EF4-FFF2-40B4-BE49-F238E27FC236}">
                <a16:creationId xmlns:a16="http://schemas.microsoft.com/office/drawing/2014/main" id="{C1A0DFA7-363F-A145-9AB7-31B4FA6422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1C9E66C4-EAD9-2041-B703-30189C4637CB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133</a:t>
            </a:fld>
            <a:endParaRPr lang="en-US" altLang="zh-CN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幻灯片图像占位符 1">
            <a:extLst>
              <a:ext uri="{FF2B5EF4-FFF2-40B4-BE49-F238E27FC236}">
                <a16:creationId xmlns:a16="http://schemas.microsoft.com/office/drawing/2014/main" id="{1D23633D-09D3-F24D-9B6A-DE4D13675C1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02" name="备注占位符 2">
            <a:extLst>
              <a:ext uri="{FF2B5EF4-FFF2-40B4-BE49-F238E27FC236}">
                <a16:creationId xmlns:a16="http://schemas.microsoft.com/office/drawing/2014/main" id="{69DC6EFF-1C3D-6242-B47E-4852D6412A9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04803" name="灯片编号占位符 3">
            <a:extLst>
              <a:ext uri="{FF2B5EF4-FFF2-40B4-BE49-F238E27FC236}">
                <a16:creationId xmlns:a16="http://schemas.microsoft.com/office/drawing/2014/main" id="{2080A1C9-A5DC-5C4D-B0F1-1EDC4373E9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CC8067AD-2A4A-AB4D-AF9E-F819AECC0B4E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134</a:t>
            </a:fld>
            <a:endParaRPr lang="en-US" altLang="zh-CN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幻灯片图像占位符 1">
            <a:extLst>
              <a:ext uri="{FF2B5EF4-FFF2-40B4-BE49-F238E27FC236}">
                <a16:creationId xmlns:a16="http://schemas.microsoft.com/office/drawing/2014/main" id="{6468B01D-375E-174B-85BA-21D2666767D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6850" name="备注占位符 2">
            <a:extLst>
              <a:ext uri="{FF2B5EF4-FFF2-40B4-BE49-F238E27FC236}">
                <a16:creationId xmlns:a16="http://schemas.microsoft.com/office/drawing/2014/main" id="{D0F82DB5-A2C6-4144-98EB-BB88A07CAEC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06851" name="灯片编号占位符 3">
            <a:extLst>
              <a:ext uri="{FF2B5EF4-FFF2-40B4-BE49-F238E27FC236}">
                <a16:creationId xmlns:a16="http://schemas.microsoft.com/office/drawing/2014/main" id="{FF23DA89-7558-5243-8F3A-7FCD0914BC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D3AE28D9-9BED-2F44-B37A-DC3336F468BD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135</a:t>
            </a:fld>
            <a:endParaRPr lang="en-US" altLang="zh-CN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幻灯片图像占位符 1">
            <a:extLst>
              <a:ext uri="{FF2B5EF4-FFF2-40B4-BE49-F238E27FC236}">
                <a16:creationId xmlns:a16="http://schemas.microsoft.com/office/drawing/2014/main" id="{C708139B-914A-2F42-B51E-B11F14334F4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8898" name="备注占位符 2">
            <a:extLst>
              <a:ext uri="{FF2B5EF4-FFF2-40B4-BE49-F238E27FC236}">
                <a16:creationId xmlns:a16="http://schemas.microsoft.com/office/drawing/2014/main" id="{D698C437-4F32-BB41-A8CC-1C259DBDE51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08899" name="灯片编号占位符 3">
            <a:extLst>
              <a:ext uri="{FF2B5EF4-FFF2-40B4-BE49-F238E27FC236}">
                <a16:creationId xmlns:a16="http://schemas.microsoft.com/office/drawing/2014/main" id="{FE83DD8E-3AE2-6B4D-B1C9-85F0584417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3B83E850-154A-724C-BDF4-AFCE8F3C5D94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136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幻灯片图像占位符 1">
            <a:extLst>
              <a:ext uri="{FF2B5EF4-FFF2-40B4-BE49-F238E27FC236}">
                <a16:creationId xmlns:a16="http://schemas.microsoft.com/office/drawing/2014/main" id="{EB0900A7-ABBC-CB47-8EF5-829945B19AD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10946" name="备注占位符 2">
            <a:extLst>
              <a:ext uri="{FF2B5EF4-FFF2-40B4-BE49-F238E27FC236}">
                <a16:creationId xmlns:a16="http://schemas.microsoft.com/office/drawing/2014/main" id="{56DD44E7-E029-0447-8AED-7F5B099B2D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10947" name="灯片编号占位符 3">
            <a:extLst>
              <a:ext uri="{FF2B5EF4-FFF2-40B4-BE49-F238E27FC236}">
                <a16:creationId xmlns:a16="http://schemas.microsoft.com/office/drawing/2014/main" id="{B40F6FD9-475B-DC43-8C83-A619740245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EB544ACA-9BDA-574B-8923-1DD2EEF307C0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137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幻灯片图像占位符 1">
            <a:extLst>
              <a:ext uri="{FF2B5EF4-FFF2-40B4-BE49-F238E27FC236}">
                <a16:creationId xmlns:a16="http://schemas.microsoft.com/office/drawing/2014/main" id="{DEDBC418-CBD8-C24C-A70A-C74A5D6C231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12994" name="备注占位符 2">
            <a:extLst>
              <a:ext uri="{FF2B5EF4-FFF2-40B4-BE49-F238E27FC236}">
                <a16:creationId xmlns:a16="http://schemas.microsoft.com/office/drawing/2014/main" id="{114B5DA3-6A01-AB4E-BCBB-0445DC23AA5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12995" name="灯片编号占位符 3">
            <a:extLst>
              <a:ext uri="{FF2B5EF4-FFF2-40B4-BE49-F238E27FC236}">
                <a16:creationId xmlns:a16="http://schemas.microsoft.com/office/drawing/2014/main" id="{1E8095B6-720E-1F45-B08C-CBF9A53412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40095AA9-3649-DA48-ADC1-0C297410F56F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138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幻灯片图像占位符 1">
            <a:extLst>
              <a:ext uri="{FF2B5EF4-FFF2-40B4-BE49-F238E27FC236}">
                <a16:creationId xmlns:a16="http://schemas.microsoft.com/office/drawing/2014/main" id="{FA3A6973-A93C-F04F-A6F8-2CED8523761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15042" name="备注占位符 2">
            <a:extLst>
              <a:ext uri="{FF2B5EF4-FFF2-40B4-BE49-F238E27FC236}">
                <a16:creationId xmlns:a16="http://schemas.microsoft.com/office/drawing/2014/main" id="{C1EF1664-51AF-6348-BF6D-C0100B30AD9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大部分的市场都不会达到均衡状态</a:t>
            </a:r>
          </a:p>
        </p:txBody>
      </p:sp>
      <p:sp>
        <p:nvSpPr>
          <p:cNvPr id="215043" name="灯片编号占位符 3">
            <a:extLst>
              <a:ext uri="{FF2B5EF4-FFF2-40B4-BE49-F238E27FC236}">
                <a16:creationId xmlns:a16="http://schemas.microsoft.com/office/drawing/2014/main" id="{9F245578-0012-9047-823C-DC0C8B4224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06E53A3C-C546-5741-A1E2-93687D338AD0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139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>
            <a:extLst>
              <a:ext uri="{FF2B5EF4-FFF2-40B4-BE49-F238E27FC236}">
                <a16:creationId xmlns:a16="http://schemas.microsoft.com/office/drawing/2014/main" id="{EBF10C8C-BBD7-4A4A-9131-4A03977475A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9698" name="备注占位符 2">
            <a:extLst>
              <a:ext uri="{FF2B5EF4-FFF2-40B4-BE49-F238E27FC236}">
                <a16:creationId xmlns:a16="http://schemas.microsoft.com/office/drawing/2014/main" id="{EAF88A36-28DE-A145-ABC6-FBFE1AE774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所以扪心自问一下，你有资格提出需求吗？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9699" name="灯片编号占位符 3">
            <a:extLst>
              <a:ext uri="{FF2B5EF4-FFF2-40B4-BE49-F238E27FC236}">
                <a16:creationId xmlns:a16="http://schemas.microsoft.com/office/drawing/2014/main" id="{15B22742-0A96-5E49-B40C-BA4FF9506F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E2C99C0D-BE85-D244-95FA-6F0F853C436D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14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幻灯片图像占位符 1">
            <a:extLst>
              <a:ext uri="{FF2B5EF4-FFF2-40B4-BE49-F238E27FC236}">
                <a16:creationId xmlns:a16="http://schemas.microsoft.com/office/drawing/2014/main" id="{B240BF75-1B52-654A-A04A-60951B3387A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17090" name="备注占位符 2">
            <a:extLst>
              <a:ext uri="{FF2B5EF4-FFF2-40B4-BE49-F238E27FC236}">
                <a16:creationId xmlns:a16="http://schemas.microsoft.com/office/drawing/2014/main" id="{A7CC1FF0-1315-B241-A8AC-217D2A48799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大部分的市场都不会达到均衡状态</a:t>
            </a:r>
          </a:p>
        </p:txBody>
      </p:sp>
      <p:sp>
        <p:nvSpPr>
          <p:cNvPr id="217091" name="灯片编号占位符 3">
            <a:extLst>
              <a:ext uri="{FF2B5EF4-FFF2-40B4-BE49-F238E27FC236}">
                <a16:creationId xmlns:a16="http://schemas.microsoft.com/office/drawing/2014/main" id="{0D088024-F2EA-E744-ADAF-BDDE79C5D8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F22250B0-36E5-1E4F-BB36-4362F58AB230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140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幻灯片图像占位符 1">
            <a:extLst>
              <a:ext uri="{FF2B5EF4-FFF2-40B4-BE49-F238E27FC236}">
                <a16:creationId xmlns:a16="http://schemas.microsoft.com/office/drawing/2014/main" id="{266CA649-3BC8-E443-9441-66C738142AB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19138" name="备注占位符 2">
            <a:extLst>
              <a:ext uri="{FF2B5EF4-FFF2-40B4-BE49-F238E27FC236}">
                <a16:creationId xmlns:a16="http://schemas.microsoft.com/office/drawing/2014/main" id="{03F3362C-F110-144C-8AA8-DBE6340FB9A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19139" name="灯片编号占位符 3">
            <a:extLst>
              <a:ext uri="{FF2B5EF4-FFF2-40B4-BE49-F238E27FC236}">
                <a16:creationId xmlns:a16="http://schemas.microsoft.com/office/drawing/2014/main" id="{F9559D6E-38CD-A54E-8C0C-C260F0CCEA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DC85B9FB-515B-8547-8F96-0ED13D605B6C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141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幻灯片图像占位符 1">
            <a:extLst>
              <a:ext uri="{FF2B5EF4-FFF2-40B4-BE49-F238E27FC236}">
                <a16:creationId xmlns:a16="http://schemas.microsoft.com/office/drawing/2014/main" id="{217BA683-BA42-3D41-A98D-88CED12D00F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21186" name="备注占位符 2">
            <a:extLst>
              <a:ext uri="{FF2B5EF4-FFF2-40B4-BE49-F238E27FC236}">
                <a16:creationId xmlns:a16="http://schemas.microsoft.com/office/drawing/2014/main" id="{1211568D-B6D7-5547-963A-20574CA7A13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21187" name="灯片编号占位符 3">
            <a:extLst>
              <a:ext uri="{FF2B5EF4-FFF2-40B4-BE49-F238E27FC236}">
                <a16:creationId xmlns:a16="http://schemas.microsoft.com/office/drawing/2014/main" id="{791A430E-F53F-9940-B555-3AFB1B80F5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9EB1C675-F3B7-F64D-AC88-32C59D6FF9CD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142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幻灯片图像占位符 1">
            <a:extLst>
              <a:ext uri="{FF2B5EF4-FFF2-40B4-BE49-F238E27FC236}">
                <a16:creationId xmlns:a16="http://schemas.microsoft.com/office/drawing/2014/main" id="{8460C9F3-5560-6346-AD85-0DD84649263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23234" name="备注占位符 2">
            <a:extLst>
              <a:ext uri="{FF2B5EF4-FFF2-40B4-BE49-F238E27FC236}">
                <a16:creationId xmlns:a16="http://schemas.microsoft.com/office/drawing/2014/main" id="{EC4273C2-142A-8C46-A8B1-67757DEFDC9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大部分的市场都不会达到均衡状态</a:t>
            </a:r>
          </a:p>
        </p:txBody>
      </p:sp>
      <p:sp>
        <p:nvSpPr>
          <p:cNvPr id="223235" name="灯片编号占位符 3">
            <a:extLst>
              <a:ext uri="{FF2B5EF4-FFF2-40B4-BE49-F238E27FC236}">
                <a16:creationId xmlns:a16="http://schemas.microsoft.com/office/drawing/2014/main" id="{C37B9D62-45C9-C74C-A967-85F7204151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15AEB921-EF08-DD45-9416-84BDB132BA74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143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幻灯片图像占位符 1">
            <a:extLst>
              <a:ext uri="{FF2B5EF4-FFF2-40B4-BE49-F238E27FC236}">
                <a16:creationId xmlns:a16="http://schemas.microsoft.com/office/drawing/2014/main" id="{105DFF16-7785-734F-98A0-8CECB266272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25282" name="备注占位符 2">
            <a:extLst>
              <a:ext uri="{FF2B5EF4-FFF2-40B4-BE49-F238E27FC236}">
                <a16:creationId xmlns:a16="http://schemas.microsoft.com/office/drawing/2014/main" id="{535C2D3A-AF2D-9647-8A8F-557449113DE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大部分的市场都不会达到均衡状态</a:t>
            </a:r>
          </a:p>
        </p:txBody>
      </p:sp>
      <p:sp>
        <p:nvSpPr>
          <p:cNvPr id="225283" name="灯片编号占位符 3">
            <a:extLst>
              <a:ext uri="{FF2B5EF4-FFF2-40B4-BE49-F238E27FC236}">
                <a16:creationId xmlns:a16="http://schemas.microsoft.com/office/drawing/2014/main" id="{F23E1298-8056-A04B-9F16-0B15ECD0B3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5573EC01-303C-0342-93AB-346CF2394788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144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幻灯片图像占位符 1">
            <a:extLst>
              <a:ext uri="{FF2B5EF4-FFF2-40B4-BE49-F238E27FC236}">
                <a16:creationId xmlns:a16="http://schemas.microsoft.com/office/drawing/2014/main" id="{F7A3889D-CECA-524D-B8D0-189E89B5048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27330" name="备注占位符 2">
            <a:extLst>
              <a:ext uri="{FF2B5EF4-FFF2-40B4-BE49-F238E27FC236}">
                <a16:creationId xmlns:a16="http://schemas.microsoft.com/office/drawing/2014/main" id="{045FA943-0DAE-1240-ABF3-A8074E9E59D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大部分的市场都不会达到均衡状态</a:t>
            </a:r>
          </a:p>
        </p:txBody>
      </p:sp>
      <p:sp>
        <p:nvSpPr>
          <p:cNvPr id="227331" name="灯片编号占位符 3">
            <a:extLst>
              <a:ext uri="{FF2B5EF4-FFF2-40B4-BE49-F238E27FC236}">
                <a16:creationId xmlns:a16="http://schemas.microsoft.com/office/drawing/2014/main" id="{B7CD35C0-B492-CF4A-B26D-F68EF66BF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8A193659-7972-704B-823B-B1CA4910B8B0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145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幻灯片图像占位符 1">
            <a:extLst>
              <a:ext uri="{FF2B5EF4-FFF2-40B4-BE49-F238E27FC236}">
                <a16:creationId xmlns:a16="http://schemas.microsoft.com/office/drawing/2014/main" id="{DB7AB5D4-9209-A04C-B321-54C23994B41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29378" name="备注占位符 2">
            <a:extLst>
              <a:ext uri="{FF2B5EF4-FFF2-40B4-BE49-F238E27FC236}">
                <a16:creationId xmlns:a16="http://schemas.microsoft.com/office/drawing/2014/main" id="{DE19FC3A-7252-0B4C-BD01-B5747110ACA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大部分的市场都不会达到均衡状态</a:t>
            </a:r>
          </a:p>
        </p:txBody>
      </p:sp>
      <p:sp>
        <p:nvSpPr>
          <p:cNvPr id="229379" name="灯片编号占位符 3">
            <a:extLst>
              <a:ext uri="{FF2B5EF4-FFF2-40B4-BE49-F238E27FC236}">
                <a16:creationId xmlns:a16="http://schemas.microsoft.com/office/drawing/2014/main" id="{6C0B8B7F-CF49-124E-9884-6F62049A00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9CAED769-7CEE-FE4D-988E-8ECD08678BCC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146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幻灯片图像占位符 1">
            <a:extLst>
              <a:ext uri="{FF2B5EF4-FFF2-40B4-BE49-F238E27FC236}">
                <a16:creationId xmlns:a16="http://schemas.microsoft.com/office/drawing/2014/main" id="{862EC076-8D45-184F-9256-F1853ED7ACD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1426" name="备注占位符 2">
            <a:extLst>
              <a:ext uri="{FF2B5EF4-FFF2-40B4-BE49-F238E27FC236}">
                <a16:creationId xmlns:a16="http://schemas.microsoft.com/office/drawing/2014/main" id="{222708B1-FEC1-4F4F-A6AA-D765C825354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大部分的市场都不会达到均衡状态</a:t>
            </a:r>
          </a:p>
        </p:txBody>
      </p:sp>
      <p:sp>
        <p:nvSpPr>
          <p:cNvPr id="231427" name="灯片编号占位符 3">
            <a:extLst>
              <a:ext uri="{FF2B5EF4-FFF2-40B4-BE49-F238E27FC236}">
                <a16:creationId xmlns:a16="http://schemas.microsoft.com/office/drawing/2014/main" id="{1FD1950B-6436-394B-9ACB-7ED2E18584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A171ACC4-CD8F-A14A-A1D5-50A99E405EC8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147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幻灯片图像占位符 1">
            <a:extLst>
              <a:ext uri="{FF2B5EF4-FFF2-40B4-BE49-F238E27FC236}">
                <a16:creationId xmlns:a16="http://schemas.microsoft.com/office/drawing/2014/main" id="{323B57A0-E191-CF4E-8D4F-524411081CA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3474" name="备注占位符 2">
            <a:extLst>
              <a:ext uri="{FF2B5EF4-FFF2-40B4-BE49-F238E27FC236}">
                <a16:creationId xmlns:a16="http://schemas.microsoft.com/office/drawing/2014/main" id="{817C721D-07AE-284E-8C64-8A60E3D9114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大部分的市场都不会达到均衡状态</a:t>
            </a:r>
          </a:p>
        </p:txBody>
      </p:sp>
      <p:sp>
        <p:nvSpPr>
          <p:cNvPr id="233475" name="灯片编号占位符 3">
            <a:extLst>
              <a:ext uri="{FF2B5EF4-FFF2-40B4-BE49-F238E27FC236}">
                <a16:creationId xmlns:a16="http://schemas.microsoft.com/office/drawing/2014/main" id="{B3DD2865-E5FD-934F-B63D-0CC09AC2D2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FA8FA001-D7A1-0440-B102-4585F8CC1389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148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>
            <a:extLst>
              <a:ext uri="{FF2B5EF4-FFF2-40B4-BE49-F238E27FC236}">
                <a16:creationId xmlns:a16="http://schemas.microsoft.com/office/drawing/2014/main" id="{055B65C8-44D3-CD42-B777-4F3201C78A7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1746" name="备注占位符 2">
            <a:extLst>
              <a:ext uri="{FF2B5EF4-FFF2-40B4-BE49-F238E27FC236}">
                <a16:creationId xmlns:a16="http://schemas.microsoft.com/office/drawing/2014/main" id="{9B774DBF-5BC3-C14D-9DE5-C1D43DD60FF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你买不起的东西不叫需求。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1747" name="灯片编号占位符 3">
            <a:extLst>
              <a:ext uri="{FF2B5EF4-FFF2-40B4-BE49-F238E27FC236}">
                <a16:creationId xmlns:a16="http://schemas.microsoft.com/office/drawing/2014/main" id="{043A6085-095A-F144-AA4C-001599686C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A4A11276-E7A0-B243-9ECD-E49AAEBE491E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15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>
            <a:extLst>
              <a:ext uri="{FF2B5EF4-FFF2-40B4-BE49-F238E27FC236}">
                <a16:creationId xmlns:a16="http://schemas.microsoft.com/office/drawing/2014/main" id="{11662C0D-29FD-8B4B-84B2-ACBA77681CE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3794" name="备注占位符 2">
            <a:extLst>
              <a:ext uri="{FF2B5EF4-FFF2-40B4-BE49-F238E27FC236}">
                <a16:creationId xmlns:a16="http://schemas.microsoft.com/office/drawing/2014/main" id="{5092ACB1-BBB6-284D-98BF-5A7653B7C31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你买不起的东西不叫需求。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3795" name="灯片编号占位符 3">
            <a:extLst>
              <a:ext uri="{FF2B5EF4-FFF2-40B4-BE49-F238E27FC236}">
                <a16:creationId xmlns:a16="http://schemas.microsoft.com/office/drawing/2014/main" id="{4371D7BF-6288-2240-B92D-94ABFC0B63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92BA06E2-C762-514A-9816-9035BE6607D6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16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>
            <a:extLst>
              <a:ext uri="{FF2B5EF4-FFF2-40B4-BE49-F238E27FC236}">
                <a16:creationId xmlns:a16="http://schemas.microsoft.com/office/drawing/2014/main" id="{11662C0D-29FD-8B4B-84B2-ACBA77681CE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3794" name="备注占位符 2">
            <a:extLst>
              <a:ext uri="{FF2B5EF4-FFF2-40B4-BE49-F238E27FC236}">
                <a16:creationId xmlns:a16="http://schemas.microsoft.com/office/drawing/2014/main" id="{5092ACB1-BBB6-284D-98BF-5A7653B7C31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你买不起的东西不叫需求。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3795" name="灯片编号占位符 3">
            <a:extLst>
              <a:ext uri="{FF2B5EF4-FFF2-40B4-BE49-F238E27FC236}">
                <a16:creationId xmlns:a16="http://schemas.microsoft.com/office/drawing/2014/main" id="{4371D7BF-6288-2240-B92D-94ABFC0B63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92BA06E2-C762-514A-9816-9035BE6607D6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17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7020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>
            <a:extLst>
              <a:ext uri="{FF2B5EF4-FFF2-40B4-BE49-F238E27FC236}">
                <a16:creationId xmlns:a16="http://schemas.microsoft.com/office/drawing/2014/main" id="{11662C0D-29FD-8B4B-84B2-ACBA77681CE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3794" name="备注占位符 2">
            <a:extLst>
              <a:ext uri="{FF2B5EF4-FFF2-40B4-BE49-F238E27FC236}">
                <a16:creationId xmlns:a16="http://schemas.microsoft.com/office/drawing/2014/main" id="{5092ACB1-BBB6-284D-98BF-5A7653B7C31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你买不起的东西不叫需求。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3795" name="灯片编号占位符 3">
            <a:extLst>
              <a:ext uri="{FF2B5EF4-FFF2-40B4-BE49-F238E27FC236}">
                <a16:creationId xmlns:a16="http://schemas.microsoft.com/office/drawing/2014/main" id="{4371D7BF-6288-2240-B92D-94ABFC0B63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92BA06E2-C762-514A-9816-9035BE6607D6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18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348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>
            <a:extLst>
              <a:ext uri="{FF2B5EF4-FFF2-40B4-BE49-F238E27FC236}">
                <a16:creationId xmlns:a16="http://schemas.microsoft.com/office/drawing/2014/main" id="{11662C0D-29FD-8B4B-84B2-ACBA77681CE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3794" name="备注占位符 2">
            <a:extLst>
              <a:ext uri="{FF2B5EF4-FFF2-40B4-BE49-F238E27FC236}">
                <a16:creationId xmlns:a16="http://schemas.microsoft.com/office/drawing/2014/main" id="{5092ACB1-BBB6-284D-98BF-5A7653B7C31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你买不起的东西不叫需求。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3795" name="灯片编号占位符 3">
            <a:extLst>
              <a:ext uri="{FF2B5EF4-FFF2-40B4-BE49-F238E27FC236}">
                <a16:creationId xmlns:a16="http://schemas.microsoft.com/office/drawing/2014/main" id="{4371D7BF-6288-2240-B92D-94ABFC0B63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92BA06E2-C762-514A-9816-9035BE6607D6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19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4195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幻灯片图像占位符 1">
            <a:extLst>
              <a:ext uri="{FF2B5EF4-FFF2-40B4-BE49-F238E27FC236}">
                <a16:creationId xmlns:a16="http://schemas.microsoft.com/office/drawing/2014/main" id="{ACCEE950-323E-2F47-9AE8-4C389EA83CF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242" name="备注占位符 2">
            <a:extLst>
              <a:ext uri="{FF2B5EF4-FFF2-40B4-BE49-F238E27FC236}">
                <a16:creationId xmlns:a16="http://schemas.microsoft.com/office/drawing/2014/main" id="{F2CFC897-9082-BB4C-94FB-5DB0B99A022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243" name="灯片编号占位符 3">
            <a:extLst>
              <a:ext uri="{FF2B5EF4-FFF2-40B4-BE49-F238E27FC236}">
                <a16:creationId xmlns:a16="http://schemas.microsoft.com/office/drawing/2014/main" id="{749AD177-4D6C-564C-82B4-9DA6957C40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7CB5C3E6-336F-304B-9AFA-BE1C1E58ACE2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2</a:t>
            </a:fld>
            <a:endParaRPr lang="en-US" altLang="zh-CN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>
            <a:extLst>
              <a:ext uri="{FF2B5EF4-FFF2-40B4-BE49-F238E27FC236}">
                <a16:creationId xmlns:a16="http://schemas.microsoft.com/office/drawing/2014/main" id="{11662C0D-29FD-8B4B-84B2-ACBA77681CE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3794" name="备注占位符 2">
            <a:extLst>
              <a:ext uri="{FF2B5EF4-FFF2-40B4-BE49-F238E27FC236}">
                <a16:creationId xmlns:a16="http://schemas.microsoft.com/office/drawing/2014/main" id="{5092ACB1-BBB6-284D-98BF-5A7653B7C31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你买不起的东西不叫需求。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3795" name="灯片编号占位符 3">
            <a:extLst>
              <a:ext uri="{FF2B5EF4-FFF2-40B4-BE49-F238E27FC236}">
                <a16:creationId xmlns:a16="http://schemas.microsoft.com/office/drawing/2014/main" id="{4371D7BF-6288-2240-B92D-94ABFC0B63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92BA06E2-C762-514A-9816-9035BE6607D6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20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4813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>
            <a:extLst>
              <a:ext uri="{FF2B5EF4-FFF2-40B4-BE49-F238E27FC236}">
                <a16:creationId xmlns:a16="http://schemas.microsoft.com/office/drawing/2014/main" id="{0135E6C4-71DF-8249-ACF7-5621416B067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5842" name="备注占位符 2">
            <a:extLst>
              <a:ext uri="{FF2B5EF4-FFF2-40B4-BE49-F238E27FC236}">
                <a16:creationId xmlns:a16="http://schemas.microsoft.com/office/drawing/2014/main" id="{6307F12C-5CDC-4841-B2A1-07C126CA354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分析一个因素发生变化，其他三个因素保持不变</a:t>
            </a:r>
          </a:p>
        </p:txBody>
      </p:sp>
      <p:sp>
        <p:nvSpPr>
          <p:cNvPr id="35843" name="灯片编号占位符 3">
            <a:extLst>
              <a:ext uri="{FF2B5EF4-FFF2-40B4-BE49-F238E27FC236}">
                <a16:creationId xmlns:a16="http://schemas.microsoft.com/office/drawing/2014/main" id="{19979314-F254-F743-8313-333FB054E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3D6215E1-1C52-3447-AD52-605C95C4ADCE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21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幻灯片图像占位符 1">
            <a:extLst>
              <a:ext uri="{FF2B5EF4-FFF2-40B4-BE49-F238E27FC236}">
                <a16:creationId xmlns:a16="http://schemas.microsoft.com/office/drawing/2014/main" id="{5D50D553-898A-4E47-BF05-FF9D4AE00BF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7890" name="备注占位符 2">
            <a:extLst>
              <a:ext uri="{FF2B5EF4-FFF2-40B4-BE49-F238E27FC236}">
                <a16:creationId xmlns:a16="http://schemas.microsoft.com/office/drawing/2014/main" id="{C95ED49F-4676-AE45-9A7D-EC6FA052F25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在价格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下，还是价格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下，对这个手机有需求的人多呢？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7891" name="灯片编号占位符 3">
            <a:extLst>
              <a:ext uri="{FF2B5EF4-FFF2-40B4-BE49-F238E27FC236}">
                <a16:creationId xmlns:a16="http://schemas.microsoft.com/office/drawing/2014/main" id="{F54F457D-54E7-A441-A2E3-AB6CBE3EED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988F3CE9-10C1-3841-9C9B-C821BE39F1CD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22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幻灯片图像占位符 1">
            <a:extLst>
              <a:ext uri="{FF2B5EF4-FFF2-40B4-BE49-F238E27FC236}">
                <a16:creationId xmlns:a16="http://schemas.microsoft.com/office/drawing/2014/main" id="{FE5AD655-5F62-9441-964A-1FA001EE8E0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9938" name="备注占位符 2">
            <a:extLst>
              <a:ext uri="{FF2B5EF4-FFF2-40B4-BE49-F238E27FC236}">
                <a16:creationId xmlns:a16="http://schemas.microsoft.com/office/drawing/2014/main" id="{A19C5314-54D7-5548-BD69-3BD60513D63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在价格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下，还是价格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下，对这个手机有需求的人多呢？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9939" name="灯片编号占位符 3">
            <a:extLst>
              <a:ext uri="{FF2B5EF4-FFF2-40B4-BE49-F238E27FC236}">
                <a16:creationId xmlns:a16="http://schemas.microsoft.com/office/drawing/2014/main" id="{8A455E38-F989-ED4F-88CA-E39E85F466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7DDF55F5-ADFB-1748-AC27-3ED55927DD93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23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图像占位符 1">
            <a:extLst>
              <a:ext uri="{FF2B5EF4-FFF2-40B4-BE49-F238E27FC236}">
                <a16:creationId xmlns:a16="http://schemas.microsoft.com/office/drawing/2014/main" id="{93D9AC48-B487-8D4C-8D0E-6C0FC7D0B83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1986" name="备注占位符 2">
            <a:extLst>
              <a:ext uri="{FF2B5EF4-FFF2-40B4-BE49-F238E27FC236}">
                <a16:creationId xmlns:a16="http://schemas.microsoft.com/office/drawing/2014/main" id="{1E530B6A-9F30-C746-A324-8A61B5521F5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在价格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下，还是价格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下，对这个手机有需求的人多呢？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1987" name="灯片编号占位符 3">
            <a:extLst>
              <a:ext uri="{FF2B5EF4-FFF2-40B4-BE49-F238E27FC236}">
                <a16:creationId xmlns:a16="http://schemas.microsoft.com/office/drawing/2014/main" id="{9CCBC8D7-791F-5A40-A450-5371914511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DFC772F6-F5BC-9444-803F-CDE893D36FFE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24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>
            <a:extLst>
              <a:ext uri="{FF2B5EF4-FFF2-40B4-BE49-F238E27FC236}">
                <a16:creationId xmlns:a16="http://schemas.microsoft.com/office/drawing/2014/main" id="{5E9CEC24-2E7C-FA4F-8D5A-E632FC6D122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4034" name="备注占位符 2">
            <a:extLst>
              <a:ext uri="{FF2B5EF4-FFF2-40B4-BE49-F238E27FC236}">
                <a16:creationId xmlns:a16="http://schemas.microsoft.com/office/drawing/2014/main" id="{78F99CBE-0DE3-3C43-8D52-8C81759825A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在价格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下，还是价格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下，对这个手机有需求的人多呢？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4035" name="灯片编号占位符 3">
            <a:extLst>
              <a:ext uri="{FF2B5EF4-FFF2-40B4-BE49-F238E27FC236}">
                <a16:creationId xmlns:a16="http://schemas.microsoft.com/office/drawing/2014/main" id="{A59A4569-1594-3642-AF35-355052A855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E9AFA64E-96C3-7C43-B9FE-560130C6F94D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25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幻灯片图像占位符 1">
            <a:extLst>
              <a:ext uri="{FF2B5EF4-FFF2-40B4-BE49-F238E27FC236}">
                <a16:creationId xmlns:a16="http://schemas.microsoft.com/office/drawing/2014/main" id="{D5D06375-7C35-C840-8FBD-BD3F18ACB2B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6082" name="备注占位符 2">
            <a:extLst>
              <a:ext uri="{FF2B5EF4-FFF2-40B4-BE49-F238E27FC236}">
                <a16:creationId xmlns:a16="http://schemas.microsoft.com/office/drawing/2014/main" id="{EE9E6076-9044-2D41-9B2A-907666F0DB3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在价格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下，还是价格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下，对这个手机有需求的人多呢？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6083" name="灯片编号占位符 3">
            <a:extLst>
              <a:ext uri="{FF2B5EF4-FFF2-40B4-BE49-F238E27FC236}">
                <a16:creationId xmlns:a16="http://schemas.microsoft.com/office/drawing/2014/main" id="{74C78FD9-303A-B844-B1D9-68D6D7A17B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5842C657-EB96-E146-8C42-28503924BCB1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26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幻灯片图像占位符 1">
            <a:extLst>
              <a:ext uri="{FF2B5EF4-FFF2-40B4-BE49-F238E27FC236}">
                <a16:creationId xmlns:a16="http://schemas.microsoft.com/office/drawing/2014/main" id="{F135C04A-0AB8-7C46-8704-AA1A287BAE4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8130" name="备注占位符 2">
            <a:extLst>
              <a:ext uri="{FF2B5EF4-FFF2-40B4-BE49-F238E27FC236}">
                <a16:creationId xmlns:a16="http://schemas.microsoft.com/office/drawing/2014/main" id="{7C803A28-48D3-BB4B-9625-21D7452CBFA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在价格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下，还是价格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下，对这个手机有需求的人多呢？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8131" name="灯片编号占位符 3">
            <a:extLst>
              <a:ext uri="{FF2B5EF4-FFF2-40B4-BE49-F238E27FC236}">
                <a16:creationId xmlns:a16="http://schemas.microsoft.com/office/drawing/2014/main" id="{FE5FDBD9-5384-DA4E-9492-85B5F33FDE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E5A82EE8-4693-8A4F-AD18-B059BCAD4B41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27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幻灯片图像占位符 1">
            <a:extLst>
              <a:ext uri="{FF2B5EF4-FFF2-40B4-BE49-F238E27FC236}">
                <a16:creationId xmlns:a16="http://schemas.microsoft.com/office/drawing/2014/main" id="{98399386-9954-1143-9CE1-38C8170586D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0178" name="备注占位符 2">
            <a:extLst>
              <a:ext uri="{FF2B5EF4-FFF2-40B4-BE49-F238E27FC236}">
                <a16:creationId xmlns:a16="http://schemas.microsoft.com/office/drawing/2014/main" id="{4C4ABE76-A2D7-4B4A-9735-BF5586D2038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在价格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下，还是价格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下，对这个手机有需求的人多呢？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0179" name="灯片编号占位符 3">
            <a:extLst>
              <a:ext uri="{FF2B5EF4-FFF2-40B4-BE49-F238E27FC236}">
                <a16:creationId xmlns:a16="http://schemas.microsoft.com/office/drawing/2014/main" id="{67E87EEA-CDDB-A949-ABC5-76F1340A97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F5DFA0DF-01CA-564D-85A5-E34E923BBC0F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28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幻灯片图像占位符 1">
            <a:extLst>
              <a:ext uri="{FF2B5EF4-FFF2-40B4-BE49-F238E27FC236}">
                <a16:creationId xmlns:a16="http://schemas.microsoft.com/office/drawing/2014/main" id="{44F6A60F-542A-1048-AC43-825DC64DB13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2226" name="备注占位符 2">
            <a:extLst>
              <a:ext uri="{FF2B5EF4-FFF2-40B4-BE49-F238E27FC236}">
                <a16:creationId xmlns:a16="http://schemas.microsoft.com/office/drawing/2014/main" id="{5076BFD3-58AD-3B4A-9FC5-1E2EC54B335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 若收入水平提高，有支付能力的消费者就增加了，在相同价格水平下，需求量会增加。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2227" name="灯片编号占位符 3">
            <a:extLst>
              <a:ext uri="{FF2B5EF4-FFF2-40B4-BE49-F238E27FC236}">
                <a16:creationId xmlns:a16="http://schemas.microsoft.com/office/drawing/2014/main" id="{66648A42-5149-D147-A0F1-D67D7E4E7F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41C7C199-E0A0-C74E-B3F9-7829E3D0D8BF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29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>
            <a:extLst>
              <a:ext uri="{FF2B5EF4-FFF2-40B4-BE49-F238E27FC236}">
                <a16:creationId xmlns:a16="http://schemas.microsoft.com/office/drawing/2014/main" id="{26060820-435D-E040-9036-6D2CC5D5A00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2290" name="备注占位符 2">
            <a:extLst>
              <a:ext uri="{FF2B5EF4-FFF2-40B4-BE49-F238E27FC236}">
                <a16:creationId xmlns:a16="http://schemas.microsoft.com/office/drawing/2014/main" id="{3E510579-1F89-5547-9BEA-DED3C503804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291" name="灯片编号占位符 3">
            <a:extLst>
              <a:ext uri="{FF2B5EF4-FFF2-40B4-BE49-F238E27FC236}">
                <a16:creationId xmlns:a16="http://schemas.microsoft.com/office/drawing/2014/main" id="{86DA1429-7314-9741-A947-4E9F9DA001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CB70E2E0-71E6-3E46-B9D0-C5CE6F5B3DB7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3</a:t>
            </a:fld>
            <a:endParaRPr lang="en-US" altLang="zh-CN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幻灯片图像占位符 1">
            <a:extLst>
              <a:ext uri="{FF2B5EF4-FFF2-40B4-BE49-F238E27FC236}">
                <a16:creationId xmlns:a16="http://schemas.microsoft.com/office/drawing/2014/main" id="{C68E9749-E914-1241-8286-96898622139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4274" name="备注占位符 2">
            <a:extLst>
              <a:ext uri="{FF2B5EF4-FFF2-40B4-BE49-F238E27FC236}">
                <a16:creationId xmlns:a16="http://schemas.microsoft.com/office/drawing/2014/main" id="{96D68ABB-92C4-8240-8054-A37270A63D2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替代品和互补品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具体某两种之间到底是互补还是替代，其实是因人而异的。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4275" name="灯片编号占位符 3">
            <a:extLst>
              <a:ext uri="{FF2B5EF4-FFF2-40B4-BE49-F238E27FC236}">
                <a16:creationId xmlns:a16="http://schemas.microsoft.com/office/drawing/2014/main" id="{D40A00F0-CBD0-B14D-8DA5-CFF2FED931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882483AE-C4AC-834D-AA56-630AABBA599B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30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幻灯片图像占位符 1">
            <a:extLst>
              <a:ext uri="{FF2B5EF4-FFF2-40B4-BE49-F238E27FC236}">
                <a16:creationId xmlns:a16="http://schemas.microsoft.com/office/drawing/2014/main" id="{4088D978-91D3-3742-899B-9BE0989BEDF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6322" name="备注占位符 2">
            <a:extLst>
              <a:ext uri="{FF2B5EF4-FFF2-40B4-BE49-F238E27FC236}">
                <a16:creationId xmlns:a16="http://schemas.microsoft.com/office/drawing/2014/main" id="{EAF5F79C-7F35-554D-B8AC-101A473F83F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有了你，没他也行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腾讯视频价格上涨，爱奇艺会卖的多还是卖的少？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澳洲牛肉涨价了，英国牛肉就会卖的多。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6323" name="灯片编号占位符 3">
            <a:extLst>
              <a:ext uri="{FF2B5EF4-FFF2-40B4-BE49-F238E27FC236}">
                <a16:creationId xmlns:a16="http://schemas.microsoft.com/office/drawing/2014/main" id="{0107E8DA-9FB6-C542-801F-03A0060DA9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AFFD2DC6-7801-D240-9B16-DF35E6D459C0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31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幻灯片图像占位符 1">
            <a:extLst>
              <a:ext uri="{FF2B5EF4-FFF2-40B4-BE49-F238E27FC236}">
                <a16:creationId xmlns:a16="http://schemas.microsoft.com/office/drawing/2014/main" id="{46081B76-B25A-0D45-ACA7-11C23C93284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8370" name="备注占位符 2">
            <a:extLst>
              <a:ext uri="{FF2B5EF4-FFF2-40B4-BE49-F238E27FC236}">
                <a16:creationId xmlns:a16="http://schemas.microsoft.com/office/drawing/2014/main" id="{887C4171-642F-784D-9CFD-9A2BE00E45F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有了你，没他也行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腾讯视频价格上涨，爱奇艺会卖的多还是卖的少？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澳洲牛肉涨价了，英国牛肉就会卖的多。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8371" name="灯片编号占位符 3">
            <a:extLst>
              <a:ext uri="{FF2B5EF4-FFF2-40B4-BE49-F238E27FC236}">
                <a16:creationId xmlns:a16="http://schemas.microsoft.com/office/drawing/2014/main" id="{1D7CA3F2-EF76-334A-A1A0-F4971E141F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A101E810-8C1D-8049-BB8F-29E284DE4550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32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幻灯片图像占位符 1">
            <a:extLst>
              <a:ext uri="{FF2B5EF4-FFF2-40B4-BE49-F238E27FC236}">
                <a16:creationId xmlns:a16="http://schemas.microsoft.com/office/drawing/2014/main" id="{63009450-C24F-2C4E-9745-9154604B7D3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8594" name="备注占位符 2">
            <a:extLst>
              <a:ext uri="{FF2B5EF4-FFF2-40B4-BE49-F238E27FC236}">
                <a16:creationId xmlns:a16="http://schemas.microsoft.com/office/drawing/2014/main" id="{EABBA663-5067-8940-968B-CEAB1E6F2F7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有了你，没他也行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腾讯视频价格上涨，爱奇艺会卖的多还是卖的少？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澳洲牛肉涨价了，英国牛肉就会卖的多。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38595" name="灯片编号占位符 3">
            <a:extLst>
              <a:ext uri="{FF2B5EF4-FFF2-40B4-BE49-F238E27FC236}">
                <a16:creationId xmlns:a16="http://schemas.microsoft.com/office/drawing/2014/main" id="{33FE6A83-D6C8-484E-AFF8-EEFAEA5484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E12195A9-EA52-0142-B14B-0C4598B8255B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33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幻灯片图像占位符 1">
            <a:extLst>
              <a:ext uri="{FF2B5EF4-FFF2-40B4-BE49-F238E27FC236}">
                <a16:creationId xmlns:a16="http://schemas.microsoft.com/office/drawing/2014/main" id="{F959AF19-1F51-6849-A74C-5DADB76995B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9618" name="备注占位符 2">
            <a:extLst>
              <a:ext uri="{FF2B5EF4-FFF2-40B4-BE49-F238E27FC236}">
                <a16:creationId xmlns:a16="http://schemas.microsoft.com/office/drawing/2014/main" id="{D852C21A-370F-8B4A-B521-6848205B2BA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有了你，没他也行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腾讯视频价格上涨，爱奇艺会卖的多还是卖的少？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澳洲牛肉涨价了，英国牛肉就会卖的多。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39619" name="灯片编号占位符 3">
            <a:extLst>
              <a:ext uri="{FF2B5EF4-FFF2-40B4-BE49-F238E27FC236}">
                <a16:creationId xmlns:a16="http://schemas.microsoft.com/office/drawing/2014/main" id="{E033DABE-9D90-3E41-A8E3-A866CB0606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2F405293-5BA1-6349-B8CE-22D1CCCDDDE2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34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幻灯片图像占位符 1">
            <a:extLst>
              <a:ext uri="{FF2B5EF4-FFF2-40B4-BE49-F238E27FC236}">
                <a16:creationId xmlns:a16="http://schemas.microsoft.com/office/drawing/2014/main" id="{0982A3E4-9C19-984D-86E1-EDC83F4F68F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40642" name="备注占位符 2">
            <a:extLst>
              <a:ext uri="{FF2B5EF4-FFF2-40B4-BE49-F238E27FC236}">
                <a16:creationId xmlns:a16="http://schemas.microsoft.com/office/drawing/2014/main" id="{5F14D2FC-52C6-A14A-AEE0-FCEC6E7A091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有了你，没他也行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腾讯视频价格上涨，爱奇艺会卖的多还是卖的少？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澳洲牛肉涨价了，英国牛肉就会卖的多。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40643" name="灯片编号占位符 3">
            <a:extLst>
              <a:ext uri="{FF2B5EF4-FFF2-40B4-BE49-F238E27FC236}">
                <a16:creationId xmlns:a16="http://schemas.microsoft.com/office/drawing/2014/main" id="{9E57E9E3-F7E6-274D-BB73-375DF26533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52C0878E-6547-584D-BE80-C708C862F042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35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幻灯片图像占位符 1">
            <a:extLst>
              <a:ext uri="{FF2B5EF4-FFF2-40B4-BE49-F238E27FC236}">
                <a16:creationId xmlns:a16="http://schemas.microsoft.com/office/drawing/2014/main" id="{42451D5A-3831-CC48-BDB3-196E967C9BC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3490" name="备注占位符 2">
            <a:extLst>
              <a:ext uri="{FF2B5EF4-FFF2-40B4-BE49-F238E27FC236}">
                <a16:creationId xmlns:a16="http://schemas.microsoft.com/office/drawing/2014/main" id="{35F93583-17CC-4A4F-9CC4-890C4537FA4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汽车和汽油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3491" name="灯片编号占位符 3">
            <a:extLst>
              <a:ext uri="{FF2B5EF4-FFF2-40B4-BE49-F238E27FC236}">
                <a16:creationId xmlns:a16="http://schemas.microsoft.com/office/drawing/2014/main" id="{8DBABE61-88FE-AD4A-8AFC-D95ABBA989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D07B0537-BF08-EB44-BDF5-934C285CAE13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36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幻灯片图像占位符 1">
            <a:extLst>
              <a:ext uri="{FF2B5EF4-FFF2-40B4-BE49-F238E27FC236}">
                <a16:creationId xmlns:a16="http://schemas.microsoft.com/office/drawing/2014/main" id="{94707729-2578-9142-9CB6-A347119F45C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5538" name="备注占位符 2">
            <a:extLst>
              <a:ext uri="{FF2B5EF4-FFF2-40B4-BE49-F238E27FC236}">
                <a16:creationId xmlns:a16="http://schemas.microsoft.com/office/drawing/2014/main" id="{47C057A2-A96D-EB47-97BC-081FD884E6C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汽车和汽油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5539" name="灯片编号占位符 3">
            <a:extLst>
              <a:ext uri="{FF2B5EF4-FFF2-40B4-BE49-F238E27FC236}">
                <a16:creationId xmlns:a16="http://schemas.microsoft.com/office/drawing/2014/main" id="{73297BD5-8103-4F43-B6C7-D9CE871B12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F44C6FFE-12F3-1B40-85A9-E27D5222B9FA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37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幻灯片图像占位符 1">
            <a:extLst>
              <a:ext uri="{FF2B5EF4-FFF2-40B4-BE49-F238E27FC236}">
                <a16:creationId xmlns:a16="http://schemas.microsoft.com/office/drawing/2014/main" id="{BA1BF4CF-1B81-CF4A-9D67-F47E3E6E637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7586" name="备注占位符 2">
            <a:extLst>
              <a:ext uri="{FF2B5EF4-FFF2-40B4-BE49-F238E27FC236}">
                <a16:creationId xmlns:a16="http://schemas.microsoft.com/office/drawing/2014/main" id="{1811A8AF-7E69-C040-8578-E05A9E16834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汽车和汽油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7587" name="灯片编号占位符 3">
            <a:extLst>
              <a:ext uri="{FF2B5EF4-FFF2-40B4-BE49-F238E27FC236}">
                <a16:creationId xmlns:a16="http://schemas.microsoft.com/office/drawing/2014/main" id="{7C075D00-32DF-FE47-913A-4D2546000E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F765CF2E-AB49-7143-8EDA-37D6BCBEE4BA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38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幻灯片图像占位符 1">
            <a:extLst>
              <a:ext uri="{FF2B5EF4-FFF2-40B4-BE49-F238E27FC236}">
                <a16:creationId xmlns:a16="http://schemas.microsoft.com/office/drawing/2014/main" id="{25BDCF7C-8C52-7C43-BBEA-8A0E132FD4B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9634" name="备注占位符 2">
            <a:extLst>
              <a:ext uri="{FF2B5EF4-FFF2-40B4-BE49-F238E27FC236}">
                <a16:creationId xmlns:a16="http://schemas.microsoft.com/office/drawing/2014/main" id="{A9AF0B20-E84D-8D47-8DEB-D65C56E086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汽车和汽油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9635" name="灯片编号占位符 3">
            <a:extLst>
              <a:ext uri="{FF2B5EF4-FFF2-40B4-BE49-F238E27FC236}">
                <a16:creationId xmlns:a16="http://schemas.microsoft.com/office/drawing/2014/main" id="{33076BC9-12C6-864B-8694-046B46B052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76E78917-5527-B842-8143-61E09D3CCBDC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39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幻灯片图像占位符 1">
            <a:extLst>
              <a:ext uri="{FF2B5EF4-FFF2-40B4-BE49-F238E27FC236}">
                <a16:creationId xmlns:a16="http://schemas.microsoft.com/office/drawing/2014/main" id="{48408211-D313-4241-92D7-5A469C52191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4338" name="备注占位符 2">
            <a:extLst>
              <a:ext uri="{FF2B5EF4-FFF2-40B4-BE49-F238E27FC236}">
                <a16:creationId xmlns:a16="http://schemas.microsoft.com/office/drawing/2014/main" id="{9DCEE79F-9267-E34D-A7DA-A1B58169D41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339" name="灯片编号占位符 3">
            <a:extLst>
              <a:ext uri="{FF2B5EF4-FFF2-40B4-BE49-F238E27FC236}">
                <a16:creationId xmlns:a16="http://schemas.microsoft.com/office/drawing/2014/main" id="{2434C1B0-A176-9546-A8A1-A18A0A178E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9A5768E6-2CE8-CE4E-B536-B0E0D638DCC5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4</a:t>
            </a:fld>
            <a:endParaRPr lang="en-US" altLang="zh-CN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幻灯片图像占位符 1">
            <a:extLst>
              <a:ext uri="{FF2B5EF4-FFF2-40B4-BE49-F238E27FC236}">
                <a16:creationId xmlns:a16="http://schemas.microsoft.com/office/drawing/2014/main" id="{8BE8EB1B-1E39-7C45-B6C2-85D13A13BDD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1682" name="备注占位符 2">
            <a:extLst>
              <a:ext uri="{FF2B5EF4-FFF2-40B4-BE49-F238E27FC236}">
                <a16:creationId xmlns:a16="http://schemas.microsoft.com/office/drawing/2014/main" id="{8B75AF77-36BB-AA42-A5A1-21E2E3F9DF2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汽车和汽油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1683" name="灯片编号占位符 3">
            <a:extLst>
              <a:ext uri="{FF2B5EF4-FFF2-40B4-BE49-F238E27FC236}">
                <a16:creationId xmlns:a16="http://schemas.microsoft.com/office/drawing/2014/main" id="{E5B5EF8C-5921-814E-9BA8-141B270262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5B7140D6-40D0-FD44-97EB-619EDA5A5EAA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40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幻灯片图像占位符 1">
            <a:extLst>
              <a:ext uri="{FF2B5EF4-FFF2-40B4-BE49-F238E27FC236}">
                <a16:creationId xmlns:a16="http://schemas.microsoft.com/office/drawing/2014/main" id="{93971CAB-871A-AC46-A3BE-7196743F449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3730" name="备注占位符 2">
            <a:extLst>
              <a:ext uri="{FF2B5EF4-FFF2-40B4-BE49-F238E27FC236}">
                <a16:creationId xmlns:a16="http://schemas.microsoft.com/office/drawing/2014/main" id="{D4F09DD9-38AA-104C-AECB-E87BF7B6A02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汽车和汽油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3731" name="灯片编号占位符 3">
            <a:extLst>
              <a:ext uri="{FF2B5EF4-FFF2-40B4-BE49-F238E27FC236}">
                <a16:creationId xmlns:a16="http://schemas.microsoft.com/office/drawing/2014/main" id="{69AD18D8-6A7F-C643-9930-2BE0CB4EE8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B44E06C0-610A-6744-B688-68BA93CB01B6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41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幻灯片图像占位符 1">
            <a:extLst>
              <a:ext uri="{FF2B5EF4-FFF2-40B4-BE49-F238E27FC236}">
                <a16:creationId xmlns:a16="http://schemas.microsoft.com/office/drawing/2014/main" id="{70AEFA19-7F79-F741-B91B-AF0837D6A6B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5778" name="备注占位符 2">
            <a:extLst>
              <a:ext uri="{FF2B5EF4-FFF2-40B4-BE49-F238E27FC236}">
                <a16:creationId xmlns:a16="http://schemas.microsoft.com/office/drawing/2014/main" id="{9FF0D34D-793B-6943-A8E3-585CA2DBEC3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当其他条件不变时，消费者对商品的需求与消费者对该商品的偏好是正向变动的关系。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5779" name="灯片编号占位符 3">
            <a:extLst>
              <a:ext uri="{FF2B5EF4-FFF2-40B4-BE49-F238E27FC236}">
                <a16:creationId xmlns:a16="http://schemas.microsoft.com/office/drawing/2014/main" id="{29442741-841D-C04B-BAE4-5F34CD0DD3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7661F7B2-AC3A-4948-9B34-6CA483457BD8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42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幻灯片图像占位符 1">
            <a:extLst>
              <a:ext uri="{FF2B5EF4-FFF2-40B4-BE49-F238E27FC236}">
                <a16:creationId xmlns:a16="http://schemas.microsoft.com/office/drawing/2014/main" id="{1D616AA0-9855-5644-8050-818F53C1E56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7826" name="备注占位符 2">
            <a:extLst>
              <a:ext uri="{FF2B5EF4-FFF2-40B4-BE49-F238E27FC236}">
                <a16:creationId xmlns:a16="http://schemas.microsoft.com/office/drawing/2014/main" id="{E81B803E-632F-F54F-A148-134474FCAE7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汽车和汽油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7827" name="灯片编号占位符 3">
            <a:extLst>
              <a:ext uri="{FF2B5EF4-FFF2-40B4-BE49-F238E27FC236}">
                <a16:creationId xmlns:a16="http://schemas.microsoft.com/office/drawing/2014/main" id="{5D5CA98E-5958-8E4E-9440-63B8BF5E7D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0B939555-951E-E64B-8391-91CAA2E0D1E4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43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幻灯片图像占位符 1">
            <a:extLst>
              <a:ext uri="{FF2B5EF4-FFF2-40B4-BE49-F238E27FC236}">
                <a16:creationId xmlns:a16="http://schemas.microsoft.com/office/drawing/2014/main" id="{4B8DB732-1173-4540-8D45-FCEB6428E00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9874" name="备注占位符 2">
            <a:extLst>
              <a:ext uri="{FF2B5EF4-FFF2-40B4-BE49-F238E27FC236}">
                <a16:creationId xmlns:a16="http://schemas.microsoft.com/office/drawing/2014/main" id="{31E84F9B-1659-CA43-8988-4360EE18EDE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9875" name="灯片编号占位符 3">
            <a:extLst>
              <a:ext uri="{FF2B5EF4-FFF2-40B4-BE49-F238E27FC236}">
                <a16:creationId xmlns:a16="http://schemas.microsoft.com/office/drawing/2014/main" id="{50D7037E-9EE0-C840-97C9-EE1228E8E4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2387CADB-3A48-6A4C-A09B-0FAA370F26EB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44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幻灯片图像占位符 1">
            <a:extLst>
              <a:ext uri="{FF2B5EF4-FFF2-40B4-BE49-F238E27FC236}">
                <a16:creationId xmlns:a16="http://schemas.microsoft.com/office/drawing/2014/main" id="{13EA56F0-3A61-2F46-A3CF-1199748129A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22" name="备注占位符 2">
            <a:extLst>
              <a:ext uri="{FF2B5EF4-FFF2-40B4-BE49-F238E27FC236}">
                <a16:creationId xmlns:a16="http://schemas.microsoft.com/office/drawing/2014/main" id="{2E21206C-BE72-FC40-864B-E059A00D2D9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1923" name="灯片编号占位符 3">
            <a:extLst>
              <a:ext uri="{FF2B5EF4-FFF2-40B4-BE49-F238E27FC236}">
                <a16:creationId xmlns:a16="http://schemas.microsoft.com/office/drawing/2014/main" id="{DB69DCAE-C7C0-B748-9DF9-75C0130919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C7922E4B-78B4-1146-831D-9016A9DEDF85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45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幻灯片图像占位符 1">
            <a:extLst>
              <a:ext uri="{FF2B5EF4-FFF2-40B4-BE49-F238E27FC236}">
                <a16:creationId xmlns:a16="http://schemas.microsoft.com/office/drawing/2014/main" id="{4C559A34-1F33-ED47-91A4-DA9B097BAD8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42690" name="备注占位符 2">
            <a:extLst>
              <a:ext uri="{FF2B5EF4-FFF2-40B4-BE49-F238E27FC236}">
                <a16:creationId xmlns:a16="http://schemas.microsoft.com/office/drawing/2014/main" id="{1753E68B-2CAA-C140-9C20-C33E3DF47A8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42691" name="灯片编号占位符 3">
            <a:extLst>
              <a:ext uri="{FF2B5EF4-FFF2-40B4-BE49-F238E27FC236}">
                <a16:creationId xmlns:a16="http://schemas.microsoft.com/office/drawing/2014/main" id="{A7338B91-EEE4-A24F-9649-7C4EC593DA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F764B6F8-BC37-BC4C-96D7-06392246019B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46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幻灯片图像占位符 1">
            <a:extLst>
              <a:ext uri="{FF2B5EF4-FFF2-40B4-BE49-F238E27FC236}">
                <a16:creationId xmlns:a16="http://schemas.microsoft.com/office/drawing/2014/main" id="{CF17C5A2-4F7B-5B4E-BC08-6D9EBBB1809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44738" name="备注占位符 2">
            <a:extLst>
              <a:ext uri="{FF2B5EF4-FFF2-40B4-BE49-F238E27FC236}">
                <a16:creationId xmlns:a16="http://schemas.microsoft.com/office/drawing/2014/main" id="{2E719295-2FEA-AC43-9526-97E84A644A3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44739" name="灯片编号占位符 3">
            <a:extLst>
              <a:ext uri="{FF2B5EF4-FFF2-40B4-BE49-F238E27FC236}">
                <a16:creationId xmlns:a16="http://schemas.microsoft.com/office/drawing/2014/main" id="{FE90322F-0C0F-6E4A-812C-FF54A02292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0FFDB37F-E458-0A4B-AC4B-0F42884D8A43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47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幻灯片图像占位符 1">
            <a:extLst>
              <a:ext uri="{FF2B5EF4-FFF2-40B4-BE49-F238E27FC236}">
                <a16:creationId xmlns:a16="http://schemas.microsoft.com/office/drawing/2014/main" id="{8A43C223-B2F5-C549-926C-9A418F898C9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46786" name="备注占位符 2">
            <a:extLst>
              <a:ext uri="{FF2B5EF4-FFF2-40B4-BE49-F238E27FC236}">
                <a16:creationId xmlns:a16="http://schemas.microsoft.com/office/drawing/2014/main" id="{88C27654-B920-174A-B396-4E3C051DB69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46787" name="灯片编号占位符 3">
            <a:extLst>
              <a:ext uri="{FF2B5EF4-FFF2-40B4-BE49-F238E27FC236}">
                <a16:creationId xmlns:a16="http://schemas.microsoft.com/office/drawing/2014/main" id="{201CE9DF-FB28-F54B-86B1-3381B04DB5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0F0FBF2B-35E7-9C48-B54C-BD396FCE8A8D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48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幻灯片图像占位符 1">
            <a:extLst>
              <a:ext uri="{FF2B5EF4-FFF2-40B4-BE49-F238E27FC236}">
                <a16:creationId xmlns:a16="http://schemas.microsoft.com/office/drawing/2014/main" id="{685D403A-2E46-0D40-AC73-28ADB7DDB99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48834" name="备注占位符 2">
            <a:extLst>
              <a:ext uri="{FF2B5EF4-FFF2-40B4-BE49-F238E27FC236}">
                <a16:creationId xmlns:a16="http://schemas.microsoft.com/office/drawing/2014/main" id="{9F5178D1-95FF-E242-AC6F-9777F38C0DF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48835" name="灯片编号占位符 3">
            <a:extLst>
              <a:ext uri="{FF2B5EF4-FFF2-40B4-BE49-F238E27FC236}">
                <a16:creationId xmlns:a16="http://schemas.microsoft.com/office/drawing/2014/main" id="{69C4A692-35A0-AD4A-A036-18A3CA0C89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83D88FBF-564D-794C-9E72-B408CF1E8223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49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>
            <a:extLst>
              <a:ext uri="{FF2B5EF4-FFF2-40B4-BE49-F238E27FC236}">
                <a16:creationId xmlns:a16="http://schemas.microsoft.com/office/drawing/2014/main" id="{EEC880AB-4B19-4F4C-A58F-9674069429B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386" name="备注占位符 2">
            <a:extLst>
              <a:ext uri="{FF2B5EF4-FFF2-40B4-BE49-F238E27FC236}">
                <a16:creationId xmlns:a16="http://schemas.microsoft.com/office/drawing/2014/main" id="{18B6234D-D472-C14A-BD08-E2397A2A86D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387" name="灯片编号占位符 3">
            <a:extLst>
              <a:ext uri="{FF2B5EF4-FFF2-40B4-BE49-F238E27FC236}">
                <a16:creationId xmlns:a16="http://schemas.microsoft.com/office/drawing/2014/main" id="{761DA87D-A646-BE4F-B1D2-98542FDE9E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92D49D24-ACDB-EF46-A64B-6D2EC815F6DA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5</a:t>
            </a:fld>
            <a:endParaRPr lang="en-US" altLang="zh-CN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幻灯片图像占位符 1">
            <a:extLst>
              <a:ext uri="{FF2B5EF4-FFF2-40B4-BE49-F238E27FC236}">
                <a16:creationId xmlns:a16="http://schemas.microsoft.com/office/drawing/2014/main" id="{AFC26B51-66EF-AF43-9E15-5D206D18ABE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50882" name="备注占位符 2">
            <a:extLst>
              <a:ext uri="{FF2B5EF4-FFF2-40B4-BE49-F238E27FC236}">
                <a16:creationId xmlns:a16="http://schemas.microsoft.com/office/drawing/2014/main" id="{6641618A-A94F-2E40-9CD6-684CD167E6C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50883" name="灯片编号占位符 3">
            <a:extLst>
              <a:ext uri="{FF2B5EF4-FFF2-40B4-BE49-F238E27FC236}">
                <a16:creationId xmlns:a16="http://schemas.microsoft.com/office/drawing/2014/main" id="{920518A9-A271-9E4A-9761-07B49376BA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1C96CC77-2D6F-084D-B09D-4DB17412C92D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50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29" name="幻灯片图像占位符 1">
            <a:extLst>
              <a:ext uri="{FF2B5EF4-FFF2-40B4-BE49-F238E27FC236}">
                <a16:creationId xmlns:a16="http://schemas.microsoft.com/office/drawing/2014/main" id="{47E1D0FD-FE6C-0447-98F6-F6FADB95A62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52930" name="备注占位符 2">
            <a:extLst>
              <a:ext uri="{FF2B5EF4-FFF2-40B4-BE49-F238E27FC236}">
                <a16:creationId xmlns:a16="http://schemas.microsoft.com/office/drawing/2014/main" id="{8C9590E0-3751-CA41-9A3F-5DD6A9A1031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52931" name="灯片编号占位符 3">
            <a:extLst>
              <a:ext uri="{FF2B5EF4-FFF2-40B4-BE49-F238E27FC236}">
                <a16:creationId xmlns:a16="http://schemas.microsoft.com/office/drawing/2014/main" id="{08B19EA0-C26E-624A-8821-1D20619E37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A493A0A1-A8FE-674F-A037-217225D9D257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51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幻灯片图像占位符 1">
            <a:extLst>
              <a:ext uri="{FF2B5EF4-FFF2-40B4-BE49-F238E27FC236}">
                <a16:creationId xmlns:a16="http://schemas.microsoft.com/office/drawing/2014/main" id="{7D756D43-85D4-754E-8050-82979E78943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3970" name="备注占位符 2">
            <a:extLst>
              <a:ext uri="{FF2B5EF4-FFF2-40B4-BE49-F238E27FC236}">
                <a16:creationId xmlns:a16="http://schemas.microsoft.com/office/drawing/2014/main" id="{90B45236-A3DF-9141-A3F4-D09A278E8AE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函数是什么？等号左边会受到等号右边的影响。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在诸多因素中，通常认为商品的价格对其需求量影响最大。经济学家们为了更好的分析市场，价格对商品需求量的影响，将其他因素视为不变，仅考虑商品的价格与需求量之间的关系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3971" name="灯片编号占位符 3">
            <a:extLst>
              <a:ext uri="{FF2B5EF4-FFF2-40B4-BE49-F238E27FC236}">
                <a16:creationId xmlns:a16="http://schemas.microsoft.com/office/drawing/2014/main" id="{0196B8DD-3C60-EA4E-8443-63531A5821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D139B11F-0FC1-7F48-B468-4CF2EF5FCE2E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52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幻灯片图像占位符 1">
            <a:extLst>
              <a:ext uri="{FF2B5EF4-FFF2-40B4-BE49-F238E27FC236}">
                <a16:creationId xmlns:a16="http://schemas.microsoft.com/office/drawing/2014/main" id="{0947243B-62B8-D84D-80D8-C8A17814015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6018" name="备注占位符 2">
            <a:extLst>
              <a:ext uri="{FF2B5EF4-FFF2-40B4-BE49-F238E27FC236}">
                <a16:creationId xmlns:a16="http://schemas.microsoft.com/office/drawing/2014/main" id="{E3B1CB73-0007-8547-8463-552689D6A95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income</a:t>
            </a:r>
            <a:r>
              <a:rPr lang="zh-CN" altLang="en-US">
                <a:ea typeface="宋体" panose="02010600030101010101" pitchFamily="2" charset="-122"/>
              </a:rPr>
              <a:t>；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Related</a:t>
            </a:r>
            <a:r>
              <a:rPr lang="zh-CN" altLang="en-US">
                <a:ea typeface="宋体" panose="02010600030101010101" pitchFamily="2" charset="-122"/>
              </a:rPr>
              <a:t>；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tendency</a:t>
            </a:r>
          </a:p>
        </p:txBody>
      </p:sp>
      <p:sp>
        <p:nvSpPr>
          <p:cNvPr id="86019" name="灯片编号占位符 3">
            <a:extLst>
              <a:ext uri="{FF2B5EF4-FFF2-40B4-BE49-F238E27FC236}">
                <a16:creationId xmlns:a16="http://schemas.microsoft.com/office/drawing/2014/main" id="{12768251-A94F-E441-A93F-976B01446D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D69C2031-7D80-FF45-BBF9-2D67D1D69933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53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幻灯片图像占位符 1">
            <a:extLst>
              <a:ext uri="{FF2B5EF4-FFF2-40B4-BE49-F238E27FC236}">
                <a16:creationId xmlns:a16="http://schemas.microsoft.com/office/drawing/2014/main" id="{43883AC5-AC20-1948-8A14-4556D8CEA35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8066" name="备注占位符 2">
            <a:extLst>
              <a:ext uri="{FF2B5EF4-FFF2-40B4-BE49-F238E27FC236}">
                <a16:creationId xmlns:a16="http://schemas.microsoft.com/office/drawing/2014/main" id="{33B6343E-FFBB-2040-B30A-2DB171DE10C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income</a:t>
            </a:r>
            <a:r>
              <a:rPr lang="zh-CN" altLang="en-US">
                <a:ea typeface="宋体" panose="02010600030101010101" pitchFamily="2" charset="-122"/>
              </a:rPr>
              <a:t>；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Related</a:t>
            </a:r>
            <a:r>
              <a:rPr lang="zh-CN" altLang="en-US">
                <a:ea typeface="宋体" panose="02010600030101010101" pitchFamily="2" charset="-122"/>
              </a:rPr>
              <a:t>；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tendency</a:t>
            </a:r>
          </a:p>
        </p:txBody>
      </p:sp>
      <p:sp>
        <p:nvSpPr>
          <p:cNvPr id="88067" name="灯片编号占位符 3">
            <a:extLst>
              <a:ext uri="{FF2B5EF4-FFF2-40B4-BE49-F238E27FC236}">
                <a16:creationId xmlns:a16="http://schemas.microsoft.com/office/drawing/2014/main" id="{0069E170-6C0B-4F49-B967-EDCC800B60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7820F51C-A3E1-B94D-BA12-E8B19AE7757B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54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幻灯片图像占位符 1">
            <a:extLst>
              <a:ext uri="{FF2B5EF4-FFF2-40B4-BE49-F238E27FC236}">
                <a16:creationId xmlns:a16="http://schemas.microsoft.com/office/drawing/2014/main" id="{9B1B1CE6-C46C-9B48-A1BA-9A4CDF937BE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0114" name="备注占位符 2">
            <a:extLst>
              <a:ext uri="{FF2B5EF4-FFF2-40B4-BE49-F238E27FC236}">
                <a16:creationId xmlns:a16="http://schemas.microsoft.com/office/drawing/2014/main" id="{EBD171FA-DA6A-D84A-830C-0C3E3F827E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0115" name="灯片编号占位符 3">
            <a:extLst>
              <a:ext uri="{FF2B5EF4-FFF2-40B4-BE49-F238E27FC236}">
                <a16:creationId xmlns:a16="http://schemas.microsoft.com/office/drawing/2014/main" id="{20ECEF22-4B15-9444-8FE1-4FDDC94303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37C1BF30-B050-9648-B968-15DE04D07E19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55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幻灯片图像占位符 1">
            <a:extLst>
              <a:ext uri="{FF2B5EF4-FFF2-40B4-BE49-F238E27FC236}">
                <a16:creationId xmlns:a16="http://schemas.microsoft.com/office/drawing/2014/main" id="{C8B532FF-F82F-A640-B643-94B3FA05A03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2162" name="备注占位符 2">
            <a:extLst>
              <a:ext uri="{FF2B5EF4-FFF2-40B4-BE49-F238E27FC236}">
                <a16:creationId xmlns:a16="http://schemas.microsoft.com/office/drawing/2014/main" id="{471C16AC-EBE9-054E-AE7E-73187BEB57F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2163" name="灯片编号占位符 3">
            <a:extLst>
              <a:ext uri="{FF2B5EF4-FFF2-40B4-BE49-F238E27FC236}">
                <a16:creationId xmlns:a16="http://schemas.microsoft.com/office/drawing/2014/main" id="{5B8FD8CC-FDCB-2F49-B87C-546A5367D5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025011CA-C46E-A54F-8B04-E07EC51C412B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56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幻灯片图像占位符 1">
            <a:extLst>
              <a:ext uri="{FF2B5EF4-FFF2-40B4-BE49-F238E27FC236}">
                <a16:creationId xmlns:a16="http://schemas.microsoft.com/office/drawing/2014/main" id="{ED6316A3-D5D2-0B4B-9E3A-05F5377F544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4210" name="备注占位符 2">
            <a:extLst>
              <a:ext uri="{FF2B5EF4-FFF2-40B4-BE49-F238E27FC236}">
                <a16:creationId xmlns:a16="http://schemas.microsoft.com/office/drawing/2014/main" id="{7739F112-F2A1-4E40-BAC5-5D9D73E429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200</a:t>
            </a:r>
            <a:r>
              <a:rPr lang="zh-CN" altLang="en-US">
                <a:ea typeface="宋体" panose="02010600030101010101" pitchFamily="2" charset="-122"/>
              </a:rPr>
              <a:t>块钱，我买一件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50</a:t>
            </a:r>
            <a:r>
              <a:rPr lang="zh-CN" altLang="en-US">
                <a:ea typeface="宋体" panose="02010600030101010101" pitchFamily="2" charset="-122"/>
              </a:rPr>
              <a:t>元我愿意买</a:t>
            </a:r>
            <a:r>
              <a:rPr lang="en-US" altLang="zh-CN">
                <a:ea typeface="宋体" panose="02010600030101010101" pitchFamily="2" charset="-122"/>
              </a:rPr>
              <a:t>40</a:t>
            </a:r>
            <a:r>
              <a:rPr lang="zh-CN" altLang="en-US">
                <a:ea typeface="宋体" panose="02010600030101010101" pitchFamily="2" charset="-122"/>
              </a:rPr>
              <a:t>件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在其他因素不变的条件下，商品的价格与需求量之间的关系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/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曲线随商品和市场条件的不同而不同。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4211" name="灯片编号占位符 3">
            <a:extLst>
              <a:ext uri="{FF2B5EF4-FFF2-40B4-BE49-F238E27FC236}">
                <a16:creationId xmlns:a16="http://schemas.microsoft.com/office/drawing/2014/main" id="{4B61E5C4-315B-E142-93EE-35E412A9CE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B2E444F3-3519-B84A-A45C-B4562A87CB51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57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幻灯片图像占位符 1">
            <a:extLst>
              <a:ext uri="{FF2B5EF4-FFF2-40B4-BE49-F238E27FC236}">
                <a16:creationId xmlns:a16="http://schemas.microsoft.com/office/drawing/2014/main" id="{7CA82DBA-329E-D242-B21F-BD9D1033FAF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6258" name="备注占位符 2">
            <a:extLst>
              <a:ext uri="{FF2B5EF4-FFF2-40B4-BE49-F238E27FC236}">
                <a16:creationId xmlns:a16="http://schemas.microsoft.com/office/drawing/2014/main" id="{24BEAAC1-4813-DF49-8807-D4CEE237E7C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6259" name="灯片编号占位符 3">
            <a:extLst>
              <a:ext uri="{FF2B5EF4-FFF2-40B4-BE49-F238E27FC236}">
                <a16:creationId xmlns:a16="http://schemas.microsoft.com/office/drawing/2014/main" id="{C6ACF541-1AFE-864A-94CB-03809B47BB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A7FFDF62-A698-1348-A2C8-965682073884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58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幻灯片图像占位符 1">
            <a:extLst>
              <a:ext uri="{FF2B5EF4-FFF2-40B4-BE49-F238E27FC236}">
                <a16:creationId xmlns:a16="http://schemas.microsoft.com/office/drawing/2014/main" id="{FAE71417-A4D0-604A-A97C-D1AF034B42B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8306" name="备注占位符 2">
            <a:extLst>
              <a:ext uri="{FF2B5EF4-FFF2-40B4-BE49-F238E27FC236}">
                <a16:creationId xmlns:a16="http://schemas.microsoft.com/office/drawing/2014/main" id="{0A66FD5E-FA37-7D41-B340-1410CE7DF3B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8307" name="灯片编号占位符 3">
            <a:extLst>
              <a:ext uri="{FF2B5EF4-FFF2-40B4-BE49-F238E27FC236}">
                <a16:creationId xmlns:a16="http://schemas.microsoft.com/office/drawing/2014/main" id="{F73BE55B-9AD7-BA48-9982-83B53C2FB7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C9884AE7-06AA-E44B-8244-0A125C54E154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59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>
            <a:extLst>
              <a:ext uri="{FF2B5EF4-FFF2-40B4-BE49-F238E27FC236}">
                <a16:creationId xmlns:a16="http://schemas.microsoft.com/office/drawing/2014/main" id="{67F9A366-56F5-C443-8AE8-3210CDD64D5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8434" name="备注占位符 2">
            <a:extLst>
              <a:ext uri="{FF2B5EF4-FFF2-40B4-BE49-F238E27FC236}">
                <a16:creationId xmlns:a16="http://schemas.microsoft.com/office/drawing/2014/main" id="{81383C29-579A-8146-BEA8-69CAFAF808F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8435" name="灯片编号占位符 3">
            <a:extLst>
              <a:ext uri="{FF2B5EF4-FFF2-40B4-BE49-F238E27FC236}">
                <a16:creationId xmlns:a16="http://schemas.microsoft.com/office/drawing/2014/main" id="{DCA60F4D-3733-4E46-90FF-302AA31F1A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97FA92FD-93E2-A142-A26F-0D9261F649F3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6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7" name="幻灯片图像占位符 1">
            <a:extLst>
              <a:ext uri="{FF2B5EF4-FFF2-40B4-BE49-F238E27FC236}">
                <a16:creationId xmlns:a16="http://schemas.microsoft.com/office/drawing/2014/main" id="{EAE8C397-3C88-7D4A-B832-E6853EA8FBD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54978" name="备注占位符 2">
            <a:extLst>
              <a:ext uri="{FF2B5EF4-FFF2-40B4-BE49-F238E27FC236}">
                <a16:creationId xmlns:a16="http://schemas.microsoft.com/office/drawing/2014/main" id="{698DA207-76A7-A248-839D-E211D84B6BF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54979" name="灯片编号占位符 3">
            <a:extLst>
              <a:ext uri="{FF2B5EF4-FFF2-40B4-BE49-F238E27FC236}">
                <a16:creationId xmlns:a16="http://schemas.microsoft.com/office/drawing/2014/main" id="{4D52E32F-B15A-014B-B6B7-C25F421B51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89CE8109-A5E1-1449-A458-68504A3DDE20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60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幻灯片图像占位符 1">
            <a:extLst>
              <a:ext uri="{FF2B5EF4-FFF2-40B4-BE49-F238E27FC236}">
                <a16:creationId xmlns:a16="http://schemas.microsoft.com/office/drawing/2014/main" id="{49C847B9-D00F-3544-8051-CE1E76CE3E4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57026" name="备注占位符 2">
            <a:extLst>
              <a:ext uri="{FF2B5EF4-FFF2-40B4-BE49-F238E27FC236}">
                <a16:creationId xmlns:a16="http://schemas.microsoft.com/office/drawing/2014/main" id="{62CCDC91-466B-0742-A30D-AF53315B477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57027" name="灯片编号占位符 3">
            <a:extLst>
              <a:ext uri="{FF2B5EF4-FFF2-40B4-BE49-F238E27FC236}">
                <a16:creationId xmlns:a16="http://schemas.microsoft.com/office/drawing/2014/main" id="{AC0327FD-6470-484B-BEAF-2BEAB136D5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D171790D-B21A-1347-A17A-00C604AB2DEB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61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3" name="幻灯片图像占位符 1">
            <a:extLst>
              <a:ext uri="{FF2B5EF4-FFF2-40B4-BE49-F238E27FC236}">
                <a16:creationId xmlns:a16="http://schemas.microsoft.com/office/drawing/2014/main" id="{664D2DA5-8A62-9A4F-8B56-F0EAF7067FF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59074" name="备注占位符 2">
            <a:extLst>
              <a:ext uri="{FF2B5EF4-FFF2-40B4-BE49-F238E27FC236}">
                <a16:creationId xmlns:a16="http://schemas.microsoft.com/office/drawing/2014/main" id="{8D5BB01A-4D42-7746-9A6D-B26F1BE1516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59075" name="灯片编号占位符 3">
            <a:extLst>
              <a:ext uri="{FF2B5EF4-FFF2-40B4-BE49-F238E27FC236}">
                <a16:creationId xmlns:a16="http://schemas.microsoft.com/office/drawing/2014/main" id="{23FD071D-41BF-A545-91CF-EB459E1759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2CC22F32-D862-974F-A4F3-5B87B2AF24E8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62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1" name="幻灯片图像占位符 1">
            <a:extLst>
              <a:ext uri="{FF2B5EF4-FFF2-40B4-BE49-F238E27FC236}">
                <a16:creationId xmlns:a16="http://schemas.microsoft.com/office/drawing/2014/main" id="{8F987229-BCBD-CD40-8625-7B2B3E6839D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61122" name="备注占位符 2">
            <a:extLst>
              <a:ext uri="{FF2B5EF4-FFF2-40B4-BE49-F238E27FC236}">
                <a16:creationId xmlns:a16="http://schemas.microsoft.com/office/drawing/2014/main" id="{0A8D4943-B297-D747-8E2A-6C18BAF59D2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61123" name="灯片编号占位符 3">
            <a:extLst>
              <a:ext uri="{FF2B5EF4-FFF2-40B4-BE49-F238E27FC236}">
                <a16:creationId xmlns:a16="http://schemas.microsoft.com/office/drawing/2014/main" id="{48280C91-E796-FB4F-8BAF-DE4CC6151C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C2CF68EB-D890-DB4B-AFB1-6C2C910DB2C3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63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69" name="幻灯片图像占位符 1">
            <a:extLst>
              <a:ext uri="{FF2B5EF4-FFF2-40B4-BE49-F238E27FC236}">
                <a16:creationId xmlns:a16="http://schemas.microsoft.com/office/drawing/2014/main" id="{F2084D0D-4998-1B43-8FC6-AF3D37A0F06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63170" name="备注占位符 2">
            <a:extLst>
              <a:ext uri="{FF2B5EF4-FFF2-40B4-BE49-F238E27FC236}">
                <a16:creationId xmlns:a16="http://schemas.microsoft.com/office/drawing/2014/main" id="{1B3AA7EF-3FAD-E048-9B43-5D2D402BD7F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63171" name="灯片编号占位符 3">
            <a:extLst>
              <a:ext uri="{FF2B5EF4-FFF2-40B4-BE49-F238E27FC236}">
                <a16:creationId xmlns:a16="http://schemas.microsoft.com/office/drawing/2014/main" id="{62A7FB82-4730-6446-A89C-EC8493DC94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B79EC440-B427-BA49-A9E4-810D2BC21289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64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7" name="幻灯片图像占位符 1">
            <a:extLst>
              <a:ext uri="{FF2B5EF4-FFF2-40B4-BE49-F238E27FC236}">
                <a16:creationId xmlns:a16="http://schemas.microsoft.com/office/drawing/2014/main" id="{94FF679C-C5F5-1C48-B218-EB5C5B776DB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65218" name="备注占位符 2">
            <a:extLst>
              <a:ext uri="{FF2B5EF4-FFF2-40B4-BE49-F238E27FC236}">
                <a16:creationId xmlns:a16="http://schemas.microsoft.com/office/drawing/2014/main" id="{4C27B94D-EEB1-F047-8722-FBC918A23CE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65219" name="灯片编号占位符 3">
            <a:extLst>
              <a:ext uri="{FF2B5EF4-FFF2-40B4-BE49-F238E27FC236}">
                <a16:creationId xmlns:a16="http://schemas.microsoft.com/office/drawing/2014/main" id="{BDD1E649-CF3F-804E-8D0F-AEF61EB867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58476597-575F-F142-8743-2C48FC82C251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65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5" name="幻灯片图像占位符 1">
            <a:extLst>
              <a:ext uri="{FF2B5EF4-FFF2-40B4-BE49-F238E27FC236}">
                <a16:creationId xmlns:a16="http://schemas.microsoft.com/office/drawing/2014/main" id="{B92F7EF2-BD17-954D-861F-B7D01EC6B81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67266" name="备注占位符 2">
            <a:extLst>
              <a:ext uri="{FF2B5EF4-FFF2-40B4-BE49-F238E27FC236}">
                <a16:creationId xmlns:a16="http://schemas.microsoft.com/office/drawing/2014/main" id="{B1FABCAA-2689-8947-96FB-FE4FD11EA56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67267" name="灯片编号占位符 3">
            <a:extLst>
              <a:ext uri="{FF2B5EF4-FFF2-40B4-BE49-F238E27FC236}">
                <a16:creationId xmlns:a16="http://schemas.microsoft.com/office/drawing/2014/main" id="{C0A2D8F3-6961-DC4D-9122-21483A7F77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A4861EDD-687D-5B47-8337-50AD0077190A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66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幻灯片图像占位符 1">
            <a:extLst>
              <a:ext uri="{FF2B5EF4-FFF2-40B4-BE49-F238E27FC236}">
                <a16:creationId xmlns:a16="http://schemas.microsoft.com/office/drawing/2014/main" id="{F72F4B11-C6A1-FC42-BC6A-B2A3AB20AB8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0354" name="备注占位符 2">
            <a:extLst>
              <a:ext uri="{FF2B5EF4-FFF2-40B4-BE49-F238E27FC236}">
                <a16:creationId xmlns:a16="http://schemas.microsoft.com/office/drawing/2014/main" id="{418F0D3F-FF8C-524E-BCCC-6E8E6B3543A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0355" name="灯片编号占位符 3">
            <a:extLst>
              <a:ext uri="{FF2B5EF4-FFF2-40B4-BE49-F238E27FC236}">
                <a16:creationId xmlns:a16="http://schemas.microsoft.com/office/drawing/2014/main" id="{7BD6457D-8B43-B84A-9012-9542A4ACAE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AE1183DA-5B60-A542-8354-F01B0285F91B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67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幻灯片图像占位符 1">
            <a:extLst>
              <a:ext uri="{FF2B5EF4-FFF2-40B4-BE49-F238E27FC236}">
                <a16:creationId xmlns:a16="http://schemas.microsoft.com/office/drawing/2014/main" id="{469A1DCF-EA15-9745-8D55-8B398E2CDD5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2402" name="备注占位符 2">
            <a:extLst>
              <a:ext uri="{FF2B5EF4-FFF2-40B4-BE49-F238E27FC236}">
                <a16:creationId xmlns:a16="http://schemas.microsoft.com/office/drawing/2014/main" id="{AE570D45-F10F-D140-BD58-571037273CA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2403" name="灯片编号占位符 3">
            <a:extLst>
              <a:ext uri="{FF2B5EF4-FFF2-40B4-BE49-F238E27FC236}">
                <a16:creationId xmlns:a16="http://schemas.microsoft.com/office/drawing/2014/main" id="{94F3A07C-CB4A-8C49-9048-44379BFC84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1D20AA3C-BA45-8649-AC48-C86431FC3C3E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68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幻灯片图像占位符 1">
            <a:extLst>
              <a:ext uri="{FF2B5EF4-FFF2-40B4-BE49-F238E27FC236}">
                <a16:creationId xmlns:a16="http://schemas.microsoft.com/office/drawing/2014/main" id="{AC91D82B-48FC-864A-8DF8-67B7C29A1FF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4450" name="备注占位符 2">
            <a:extLst>
              <a:ext uri="{FF2B5EF4-FFF2-40B4-BE49-F238E27FC236}">
                <a16:creationId xmlns:a16="http://schemas.microsoft.com/office/drawing/2014/main" id="{930502D4-6C3D-5F4B-ADF4-F4D2539641B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王五，李留</a:t>
            </a:r>
            <a:r>
              <a:rPr lang="en-US" altLang="zh-CN">
                <a:ea typeface="宋体" panose="02010600030101010101" pitchFamily="2" charset="-122"/>
              </a:rPr>
              <a:t>~</a:t>
            </a:r>
            <a:r>
              <a:rPr lang="zh-CN" altLang="en-US">
                <a:ea typeface="宋体" panose="02010600030101010101" pitchFamily="2" charset="-122"/>
              </a:rPr>
              <a:t>所有的消费者。</a:t>
            </a:r>
          </a:p>
        </p:txBody>
      </p:sp>
      <p:sp>
        <p:nvSpPr>
          <p:cNvPr id="104451" name="灯片编号占位符 3">
            <a:extLst>
              <a:ext uri="{FF2B5EF4-FFF2-40B4-BE49-F238E27FC236}">
                <a16:creationId xmlns:a16="http://schemas.microsoft.com/office/drawing/2014/main" id="{250F6779-AB27-AF47-BD07-3F1C9811A0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4A7F9A3B-B17B-9A40-8789-F116794CF174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69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>
            <a:extLst>
              <a:ext uri="{FF2B5EF4-FFF2-40B4-BE49-F238E27FC236}">
                <a16:creationId xmlns:a16="http://schemas.microsoft.com/office/drawing/2014/main" id="{9C15C3E2-8C6C-4345-A668-EA5F4D67F54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>
            <a:extLst>
              <a:ext uri="{FF2B5EF4-FFF2-40B4-BE49-F238E27FC236}">
                <a16:creationId xmlns:a16="http://schemas.microsoft.com/office/drawing/2014/main" id="{4E2D01AE-3D18-3344-A2AE-5D091F709DC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0483" name="灯片编号占位符 3">
            <a:extLst>
              <a:ext uri="{FF2B5EF4-FFF2-40B4-BE49-F238E27FC236}">
                <a16:creationId xmlns:a16="http://schemas.microsoft.com/office/drawing/2014/main" id="{56C8789C-AB2C-FA4E-859D-5DBAEAA64B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BEE3FF5D-B63B-344A-BC06-B412D4EF5D84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7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幻灯片图像占位符 1">
            <a:extLst>
              <a:ext uri="{FF2B5EF4-FFF2-40B4-BE49-F238E27FC236}">
                <a16:creationId xmlns:a16="http://schemas.microsoft.com/office/drawing/2014/main" id="{BAC5BAF6-77A7-C14D-BDE6-CA195E24198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6498" name="备注占位符 2">
            <a:extLst>
              <a:ext uri="{FF2B5EF4-FFF2-40B4-BE49-F238E27FC236}">
                <a16:creationId xmlns:a16="http://schemas.microsoft.com/office/drawing/2014/main" id="{ECE8304A-7DEA-A344-BBE7-CFD26A5DE75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企业主要参考市场需求</a:t>
            </a:r>
          </a:p>
        </p:txBody>
      </p:sp>
      <p:sp>
        <p:nvSpPr>
          <p:cNvPr id="106499" name="灯片编号占位符 3">
            <a:extLst>
              <a:ext uri="{FF2B5EF4-FFF2-40B4-BE49-F238E27FC236}">
                <a16:creationId xmlns:a16="http://schemas.microsoft.com/office/drawing/2014/main" id="{FF4272DC-0481-7647-9C7F-5E6427D70D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3BCA6902-2FC4-0C46-9B5A-18B5BC5BB590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70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幻灯片图像占位符 1">
            <a:extLst>
              <a:ext uri="{FF2B5EF4-FFF2-40B4-BE49-F238E27FC236}">
                <a16:creationId xmlns:a16="http://schemas.microsoft.com/office/drawing/2014/main" id="{3E2F0FD2-FF99-BD4F-8E5E-62721ABE23E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8546" name="备注占位符 2">
            <a:extLst>
              <a:ext uri="{FF2B5EF4-FFF2-40B4-BE49-F238E27FC236}">
                <a16:creationId xmlns:a16="http://schemas.microsoft.com/office/drawing/2014/main" id="{613AB95A-6E07-BC43-B943-DF2F76788CC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企业主要参考市场需求</a:t>
            </a:r>
          </a:p>
        </p:txBody>
      </p:sp>
      <p:sp>
        <p:nvSpPr>
          <p:cNvPr id="108547" name="灯片编号占位符 3">
            <a:extLst>
              <a:ext uri="{FF2B5EF4-FFF2-40B4-BE49-F238E27FC236}">
                <a16:creationId xmlns:a16="http://schemas.microsoft.com/office/drawing/2014/main" id="{529FB9C6-9219-D44D-BB24-CDCC8F4553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7D8D96B7-33C6-5A41-8542-4A6AD6A8D9D1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71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3" name="幻灯片图像占位符 1">
            <a:extLst>
              <a:ext uri="{FF2B5EF4-FFF2-40B4-BE49-F238E27FC236}">
                <a16:creationId xmlns:a16="http://schemas.microsoft.com/office/drawing/2014/main" id="{D8B8D147-C658-9B45-8942-92468421026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69314" name="备注占位符 2">
            <a:extLst>
              <a:ext uri="{FF2B5EF4-FFF2-40B4-BE49-F238E27FC236}">
                <a16:creationId xmlns:a16="http://schemas.microsoft.com/office/drawing/2014/main" id="{ABB33210-A736-664D-861E-B69FFEB3EB4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69315" name="灯片编号占位符 3">
            <a:extLst>
              <a:ext uri="{FF2B5EF4-FFF2-40B4-BE49-F238E27FC236}">
                <a16:creationId xmlns:a16="http://schemas.microsoft.com/office/drawing/2014/main" id="{CA848A00-078B-4542-B277-8FE768BE32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80E65BD7-BBFD-F245-B8E1-E5D168719A9A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72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1" name="幻灯片图像占位符 1">
            <a:extLst>
              <a:ext uri="{FF2B5EF4-FFF2-40B4-BE49-F238E27FC236}">
                <a16:creationId xmlns:a16="http://schemas.microsoft.com/office/drawing/2014/main" id="{10C615E4-713C-2842-9101-6ED5EB0963B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71362" name="备注占位符 2">
            <a:extLst>
              <a:ext uri="{FF2B5EF4-FFF2-40B4-BE49-F238E27FC236}">
                <a16:creationId xmlns:a16="http://schemas.microsoft.com/office/drawing/2014/main" id="{9354B6A7-52A5-BD42-A899-B1E9D02421E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71363" name="灯片编号占位符 3">
            <a:extLst>
              <a:ext uri="{FF2B5EF4-FFF2-40B4-BE49-F238E27FC236}">
                <a16:creationId xmlns:a16="http://schemas.microsoft.com/office/drawing/2014/main" id="{291B90B0-6E27-A949-B6A7-199F8792C3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7C086984-82F1-5C4C-A5B6-96EEFE098B18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73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幻灯片图像占位符 1">
            <a:extLst>
              <a:ext uri="{FF2B5EF4-FFF2-40B4-BE49-F238E27FC236}">
                <a16:creationId xmlns:a16="http://schemas.microsoft.com/office/drawing/2014/main" id="{47049110-8EFD-3143-9DCE-F5A1C2D1237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10594" name="备注占位符 2">
            <a:extLst>
              <a:ext uri="{FF2B5EF4-FFF2-40B4-BE49-F238E27FC236}">
                <a16:creationId xmlns:a16="http://schemas.microsoft.com/office/drawing/2014/main" id="{4CE69AAB-F4D3-DD4A-9A1E-39BC184E5EA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10595" name="灯片编号占位符 3">
            <a:extLst>
              <a:ext uri="{FF2B5EF4-FFF2-40B4-BE49-F238E27FC236}">
                <a16:creationId xmlns:a16="http://schemas.microsoft.com/office/drawing/2014/main" id="{06BBF9F4-C500-0C4B-A940-4904B3CCAB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D898F529-D6E3-254B-A639-400FB94B2614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74</a:t>
            </a:fld>
            <a:endParaRPr lang="en-US" altLang="zh-CN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幻灯片图像占位符 1">
            <a:extLst>
              <a:ext uri="{FF2B5EF4-FFF2-40B4-BE49-F238E27FC236}">
                <a16:creationId xmlns:a16="http://schemas.microsoft.com/office/drawing/2014/main" id="{2495F128-6605-C24A-BA50-F0A5F7DB95B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12642" name="备注占位符 2">
            <a:extLst>
              <a:ext uri="{FF2B5EF4-FFF2-40B4-BE49-F238E27FC236}">
                <a16:creationId xmlns:a16="http://schemas.microsoft.com/office/drawing/2014/main" id="{1B7D8178-E1D6-B34E-AD2E-950A90D76F7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12643" name="灯片编号占位符 3">
            <a:extLst>
              <a:ext uri="{FF2B5EF4-FFF2-40B4-BE49-F238E27FC236}">
                <a16:creationId xmlns:a16="http://schemas.microsoft.com/office/drawing/2014/main" id="{1F09B2C1-A0F9-3042-8DB0-4CFBB269AF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8B426C1F-B7F0-AA4D-8046-56B5AEA7C599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75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幻灯片图像占位符 1">
            <a:extLst>
              <a:ext uri="{FF2B5EF4-FFF2-40B4-BE49-F238E27FC236}">
                <a16:creationId xmlns:a16="http://schemas.microsoft.com/office/drawing/2014/main" id="{DECB3C9B-CD56-B242-BEC2-5C3A66DD6EC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14690" name="备注占位符 2">
            <a:extLst>
              <a:ext uri="{FF2B5EF4-FFF2-40B4-BE49-F238E27FC236}">
                <a16:creationId xmlns:a16="http://schemas.microsoft.com/office/drawing/2014/main" id="{79B960D3-33D7-5544-8938-9ACB46A54CE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14691" name="灯片编号占位符 3">
            <a:extLst>
              <a:ext uri="{FF2B5EF4-FFF2-40B4-BE49-F238E27FC236}">
                <a16:creationId xmlns:a16="http://schemas.microsoft.com/office/drawing/2014/main" id="{AA60016E-325D-154E-BA6A-653A76ABDC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431897CC-2F38-9147-9F0C-20D86A0F8DB7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76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幻灯片图像占位符 1">
            <a:extLst>
              <a:ext uri="{FF2B5EF4-FFF2-40B4-BE49-F238E27FC236}">
                <a16:creationId xmlns:a16="http://schemas.microsoft.com/office/drawing/2014/main" id="{40983B9D-D845-D742-80C7-65334F6533C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16738" name="备注占位符 2">
            <a:extLst>
              <a:ext uri="{FF2B5EF4-FFF2-40B4-BE49-F238E27FC236}">
                <a16:creationId xmlns:a16="http://schemas.microsoft.com/office/drawing/2014/main" id="{F450D2C8-4F0D-C845-8ED3-E7409E5FB48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16739" name="灯片编号占位符 3">
            <a:extLst>
              <a:ext uri="{FF2B5EF4-FFF2-40B4-BE49-F238E27FC236}">
                <a16:creationId xmlns:a16="http://schemas.microsoft.com/office/drawing/2014/main" id="{0859E172-257C-E14D-AB6A-E949B5A049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CC2B507B-B84E-5A40-BD01-4928C77A6BDB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77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幻灯片图像占位符 1">
            <a:extLst>
              <a:ext uri="{FF2B5EF4-FFF2-40B4-BE49-F238E27FC236}">
                <a16:creationId xmlns:a16="http://schemas.microsoft.com/office/drawing/2014/main" id="{60E939C3-C042-AE4B-9555-5434DE3E2F5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18786" name="备注占位符 2">
            <a:extLst>
              <a:ext uri="{FF2B5EF4-FFF2-40B4-BE49-F238E27FC236}">
                <a16:creationId xmlns:a16="http://schemas.microsoft.com/office/drawing/2014/main" id="{FF01763F-58F3-8848-8D34-AFC304B511D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18787" name="灯片编号占位符 3">
            <a:extLst>
              <a:ext uri="{FF2B5EF4-FFF2-40B4-BE49-F238E27FC236}">
                <a16:creationId xmlns:a16="http://schemas.microsoft.com/office/drawing/2014/main" id="{87686A10-1E4B-F847-B465-161A482087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A1244106-5A90-414B-B4EC-A23BBA2EAAF9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78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幻灯片图像占位符 1">
            <a:extLst>
              <a:ext uri="{FF2B5EF4-FFF2-40B4-BE49-F238E27FC236}">
                <a16:creationId xmlns:a16="http://schemas.microsoft.com/office/drawing/2014/main" id="{3A0AE964-3D1A-8B49-9FAA-7B3230623E9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20834" name="备注占位符 2">
            <a:extLst>
              <a:ext uri="{FF2B5EF4-FFF2-40B4-BE49-F238E27FC236}">
                <a16:creationId xmlns:a16="http://schemas.microsoft.com/office/drawing/2014/main" id="{4A4F90ED-A53B-C946-AA10-8816E98084A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0835" name="灯片编号占位符 3">
            <a:extLst>
              <a:ext uri="{FF2B5EF4-FFF2-40B4-BE49-F238E27FC236}">
                <a16:creationId xmlns:a16="http://schemas.microsoft.com/office/drawing/2014/main" id="{D47798BE-67FD-6544-A1DE-75751EA9B8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81242912-8F14-3444-8200-CAA316CB8865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79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>
            <a:extLst>
              <a:ext uri="{FF2B5EF4-FFF2-40B4-BE49-F238E27FC236}">
                <a16:creationId xmlns:a16="http://schemas.microsoft.com/office/drawing/2014/main" id="{9C15C3E2-8C6C-4345-A668-EA5F4D67F54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>
            <a:extLst>
              <a:ext uri="{FF2B5EF4-FFF2-40B4-BE49-F238E27FC236}">
                <a16:creationId xmlns:a16="http://schemas.microsoft.com/office/drawing/2014/main" id="{4E2D01AE-3D18-3344-A2AE-5D091F709DC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0483" name="灯片编号占位符 3">
            <a:extLst>
              <a:ext uri="{FF2B5EF4-FFF2-40B4-BE49-F238E27FC236}">
                <a16:creationId xmlns:a16="http://schemas.microsoft.com/office/drawing/2014/main" id="{56C8789C-AB2C-FA4E-859D-5DBAEAA64B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BEE3FF5D-B63B-344A-BC06-B412D4EF5D84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8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9149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幻灯片图像占位符 1">
            <a:extLst>
              <a:ext uri="{FF2B5EF4-FFF2-40B4-BE49-F238E27FC236}">
                <a16:creationId xmlns:a16="http://schemas.microsoft.com/office/drawing/2014/main" id="{DA560382-28C3-0540-8FB6-91287205F31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22882" name="备注占位符 2">
            <a:extLst>
              <a:ext uri="{FF2B5EF4-FFF2-40B4-BE49-F238E27FC236}">
                <a16:creationId xmlns:a16="http://schemas.microsoft.com/office/drawing/2014/main" id="{3518E7AD-4107-F04F-9CCB-BEE4F82B2E4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2883" name="灯片编号占位符 3">
            <a:extLst>
              <a:ext uri="{FF2B5EF4-FFF2-40B4-BE49-F238E27FC236}">
                <a16:creationId xmlns:a16="http://schemas.microsoft.com/office/drawing/2014/main" id="{44CFB79A-0531-614D-87EE-720D0DB78E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BDBF90CF-9B03-B44A-90CB-1BA3FC598A00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80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幻灯片图像占位符 1">
            <a:extLst>
              <a:ext uri="{FF2B5EF4-FFF2-40B4-BE49-F238E27FC236}">
                <a16:creationId xmlns:a16="http://schemas.microsoft.com/office/drawing/2014/main" id="{0ED3F4AF-EF37-0B4B-AB05-E25C5193130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24930" name="备注占位符 2">
            <a:extLst>
              <a:ext uri="{FF2B5EF4-FFF2-40B4-BE49-F238E27FC236}">
                <a16:creationId xmlns:a16="http://schemas.microsoft.com/office/drawing/2014/main" id="{DF1A65C9-B57B-6E45-8931-8CD9906A20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由价格因素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引起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/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由其他因素引起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4931" name="灯片编号占位符 3">
            <a:extLst>
              <a:ext uri="{FF2B5EF4-FFF2-40B4-BE49-F238E27FC236}">
                <a16:creationId xmlns:a16="http://schemas.microsoft.com/office/drawing/2014/main" id="{44F95EE9-8DCD-3842-B7B2-EF9CCF4F15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390FC9AB-6FFE-584D-B190-95942E521F18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81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幻灯片图像占位符 1">
            <a:extLst>
              <a:ext uri="{FF2B5EF4-FFF2-40B4-BE49-F238E27FC236}">
                <a16:creationId xmlns:a16="http://schemas.microsoft.com/office/drawing/2014/main" id="{10A1BEFE-6917-A843-8091-B9FD0A2DCBB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26978" name="备注占位符 2">
            <a:extLst>
              <a:ext uri="{FF2B5EF4-FFF2-40B4-BE49-F238E27FC236}">
                <a16:creationId xmlns:a16="http://schemas.microsoft.com/office/drawing/2014/main" id="{A0A94DF9-8C81-9541-A9D0-69109137440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由价格因素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引起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/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由其他因素引起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6979" name="灯片编号占位符 3">
            <a:extLst>
              <a:ext uri="{FF2B5EF4-FFF2-40B4-BE49-F238E27FC236}">
                <a16:creationId xmlns:a16="http://schemas.microsoft.com/office/drawing/2014/main" id="{C495A98F-7F28-704B-8D81-B124F7A86C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B217A1FD-9CF3-4149-94CC-A06A06D55A55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82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幻灯片图像占位符 1">
            <a:extLst>
              <a:ext uri="{FF2B5EF4-FFF2-40B4-BE49-F238E27FC236}">
                <a16:creationId xmlns:a16="http://schemas.microsoft.com/office/drawing/2014/main" id="{671C59C0-A30D-B947-8533-9556D8D74D5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29026" name="备注占位符 2">
            <a:extLst>
              <a:ext uri="{FF2B5EF4-FFF2-40B4-BE49-F238E27FC236}">
                <a16:creationId xmlns:a16="http://schemas.microsoft.com/office/drawing/2014/main" id="{D31E8014-AB41-D245-A9A4-3557B750FB2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由价格因素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引起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/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由其他因素引起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9027" name="灯片编号占位符 3">
            <a:extLst>
              <a:ext uri="{FF2B5EF4-FFF2-40B4-BE49-F238E27FC236}">
                <a16:creationId xmlns:a16="http://schemas.microsoft.com/office/drawing/2014/main" id="{4D4916EC-97E1-1E47-B527-EFF5FBB4E2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89A6AE7D-2633-C344-B5F5-FF1CB6331604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83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幻灯片图像占位符 1">
            <a:extLst>
              <a:ext uri="{FF2B5EF4-FFF2-40B4-BE49-F238E27FC236}">
                <a16:creationId xmlns:a16="http://schemas.microsoft.com/office/drawing/2014/main" id="{9BF5D427-40F3-E14D-8B34-ACA5848E742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31074" name="备注占位符 2">
            <a:extLst>
              <a:ext uri="{FF2B5EF4-FFF2-40B4-BE49-F238E27FC236}">
                <a16:creationId xmlns:a16="http://schemas.microsoft.com/office/drawing/2014/main" id="{0B0D98B6-3ADA-B644-A6BE-F6988351C10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由价格因素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引起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/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由其他因素引起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1075" name="灯片编号占位符 3">
            <a:extLst>
              <a:ext uri="{FF2B5EF4-FFF2-40B4-BE49-F238E27FC236}">
                <a16:creationId xmlns:a16="http://schemas.microsoft.com/office/drawing/2014/main" id="{D9184394-3EBE-7F48-AFF2-38D7C0F8D3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5E3B0712-DF5F-9345-B3F1-5C83EB98C008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84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幻灯片图像占位符 1">
            <a:extLst>
              <a:ext uri="{FF2B5EF4-FFF2-40B4-BE49-F238E27FC236}">
                <a16:creationId xmlns:a16="http://schemas.microsoft.com/office/drawing/2014/main" id="{F46143C9-ADB6-4941-BAA4-9FA7ACC57AE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33122" name="备注占位符 2">
            <a:extLst>
              <a:ext uri="{FF2B5EF4-FFF2-40B4-BE49-F238E27FC236}">
                <a16:creationId xmlns:a16="http://schemas.microsoft.com/office/drawing/2014/main" id="{F528B882-564F-854F-A3AE-CA7DA290ABD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由价格因素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引起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/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由其他因素引起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3123" name="灯片编号占位符 3">
            <a:extLst>
              <a:ext uri="{FF2B5EF4-FFF2-40B4-BE49-F238E27FC236}">
                <a16:creationId xmlns:a16="http://schemas.microsoft.com/office/drawing/2014/main" id="{62DB1626-F3B8-AF42-9693-F4B4596FFB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102C1E3A-DADF-5344-9D92-C3497C788AC9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85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幻灯片图像占位符 1">
            <a:extLst>
              <a:ext uri="{FF2B5EF4-FFF2-40B4-BE49-F238E27FC236}">
                <a16:creationId xmlns:a16="http://schemas.microsoft.com/office/drawing/2014/main" id="{A2E2164D-FA04-484E-B66F-75A2CA88DEF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35170" name="备注占位符 2">
            <a:extLst>
              <a:ext uri="{FF2B5EF4-FFF2-40B4-BE49-F238E27FC236}">
                <a16:creationId xmlns:a16="http://schemas.microsoft.com/office/drawing/2014/main" id="{21E899A7-B519-8D4F-AF8D-DA69F715EFB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由价格因素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引起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/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由其他因素引起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5171" name="灯片编号占位符 3">
            <a:extLst>
              <a:ext uri="{FF2B5EF4-FFF2-40B4-BE49-F238E27FC236}">
                <a16:creationId xmlns:a16="http://schemas.microsoft.com/office/drawing/2014/main" id="{A57993E8-E208-7C48-9B1A-BCBA151BE9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5DCCF14E-2E31-A044-BAF5-DC99F6130BA1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86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幻灯片图像占位符 1">
            <a:extLst>
              <a:ext uri="{FF2B5EF4-FFF2-40B4-BE49-F238E27FC236}">
                <a16:creationId xmlns:a16="http://schemas.microsoft.com/office/drawing/2014/main" id="{49642C00-67F2-C148-A629-AD011426F49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73410" name="备注占位符 2">
            <a:extLst>
              <a:ext uri="{FF2B5EF4-FFF2-40B4-BE49-F238E27FC236}">
                <a16:creationId xmlns:a16="http://schemas.microsoft.com/office/drawing/2014/main" id="{E5E5E0DD-477F-9F42-B5B3-BF0B1BECDF2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73411" name="灯片编号占位符 3">
            <a:extLst>
              <a:ext uri="{FF2B5EF4-FFF2-40B4-BE49-F238E27FC236}">
                <a16:creationId xmlns:a16="http://schemas.microsoft.com/office/drawing/2014/main" id="{73FEF9D5-6DBD-3345-B225-50CB97EDC5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74BACAF7-ABED-C34C-9328-93FCEF913DFC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87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7" name="幻灯片图像占位符 1">
            <a:extLst>
              <a:ext uri="{FF2B5EF4-FFF2-40B4-BE49-F238E27FC236}">
                <a16:creationId xmlns:a16="http://schemas.microsoft.com/office/drawing/2014/main" id="{EA487E22-EB91-4444-9693-724AABC27DE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75458" name="备注占位符 2">
            <a:extLst>
              <a:ext uri="{FF2B5EF4-FFF2-40B4-BE49-F238E27FC236}">
                <a16:creationId xmlns:a16="http://schemas.microsoft.com/office/drawing/2014/main" id="{E2F7BF1F-8BF6-FA43-A51D-2EAFE0D7402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75459" name="灯片编号占位符 3">
            <a:extLst>
              <a:ext uri="{FF2B5EF4-FFF2-40B4-BE49-F238E27FC236}">
                <a16:creationId xmlns:a16="http://schemas.microsoft.com/office/drawing/2014/main" id="{9D2A9166-9BB8-BB4A-92BC-FD2DFD06E4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29777F5A-2198-6F4A-ACBE-55C66F730F5B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88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5" name="幻灯片图像占位符 1">
            <a:extLst>
              <a:ext uri="{FF2B5EF4-FFF2-40B4-BE49-F238E27FC236}">
                <a16:creationId xmlns:a16="http://schemas.microsoft.com/office/drawing/2014/main" id="{AA7A3E23-D372-B246-B860-6BB5EB6C269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77506" name="备注占位符 2">
            <a:extLst>
              <a:ext uri="{FF2B5EF4-FFF2-40B4-BE49-F238E27FC236}">
                <a16:creationId xmlns:a16="http://schemas.microsoft.com/office/drawing/2014/main" id="{1C5C667C-AED0-2F4D-9D58-FF874D4A375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77507" name="灯片编号占位符 3">
            <a:extLst>
              <a:ext uri="{FF2B5EF4-FFF2-40B4-BE49-F238E27FC236}">
                <a16:creationId xmlns:a16="http://schemas.microsoft.com/office/drawing/2014/main" id="{02D2EEB3-AF1C-5147-8F71-82A5D32542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6A1CC7C4-2017-3D4A-9B29-C9B610F9B9E1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89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>
            <a:extLst>
              <a:ext uri="{FF2B5EF4-FFF2-40B4-BE49-F238E27FC236}">
                <a16:creationId xmlns:a16="http://schemas.microsoft.com/office/drawing/2014/main" id="{9C15C3E2-8C6C-4345-A668-EA5F4D67F54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备注占位符 2">
            <a:extLst>
              <a:ext uri="{FF2B5EF4-FFF2-40B4-BE49-F238E27FC236}">
                <a16:creationId xmlns:a16="http://schemas.microsoft.com/office/drawing/2014/main" id="{4E2D01AE-3D18-3344-A2AE-5D091F709DC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0483" name="灯片编号占位符 3">
            <a:extLst>
              <a:ext uri="{FF2B5EF4-FFF2-40B4-BE49-F238E27FC236}">
                <a16:creationId xmlns:a16="http://schemas.microsoft.com/office/drawing/2014/main" id="{56C8789C-AB2C-FA4E-859D-5DBAEAA64B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BEE3FF5D-B63B-344A-BC06-B412D4EF5D84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9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947355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3" name="幻灯片图像占位符 1">
            <a:extLst>
              <a:ext uri="{FF2B5EF4-FFF2-40B4-BE49-F238E27FC236}">
                <a16:creationId xmlns:a16="http://schemas.microsoft.com/office/drawing/2014/main" id="{EA20DDAE-D3D2-A240-8D9E-3ED0545A4B0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79554" name="备注占位符 2">
            <a:extLst>
              <a:ext uri="{FF2B5EF4-FFF2-40B4-BE49-F238E27FC236}">
                <a16:creationId xmlns:a16="http://schemas.microsoft.com/office/drawing/2014/main" id="{0820C365-EB04-4C40-80C1-441BD9C19D1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79555" name="灯片编号占位符 3">
            <a:extLst>
              <a:ext uri="{FF2B5EF4-FFF2-40B4-BE49-F238E27FC236}">
                <a16:creationId xmlns:a16="http://schemas.microsoft.com/office/drawing/2014/main" id="{A71B4E45-0945-ED4A-9243-5D53F712FC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BE5B5094-1EF4-D04C-B9E2-797BF261A486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90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1" name="幻灯片图像占位符 1">
            <a:extLst>
              <a:ext uri="{FF2B5EF4-FFF2-40B4-BE49-F238E27FC236}">
                <a16:creationId xmlns:a16="http://schemas.microsoft.com/office/drawing/2014/main" id="{AF7ADE0A-2A40-2A44-A5BC-FDFEE4DB2F9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81602" name="备注占位符 2">
            <a:extLst>
              <a:ext uri="{FF2B5EF4-FFF2-40B4-BE49-F238E27FC236}">
                <a16:creationId xmlns:a16="http://schemas.microsoft.com/office/drawing/2014/main" id="{EA5B7652-E7BE-0840-BC69-702C8969795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81603" name="灯片编号占位符 3">
            <a:extLst>
              <a:ext uri="{FF2B5EF4-FFF2-40B4-BE49-F238E27FC236}">
                <a16:creationId xmlns:a16="http://schemas.microsoft.com/office/drawing/2014/main" id="{439E853F-7482-5346-96D0-1C6C192B3B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B2FCE9D0-2336-D047-BD32-27F2EE672919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91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49" name="幻灯片图像占位符 1">
            <a:extLst>
              <a:ext uri="{FF2B5EF4-FFF2-40B4-BE49-F238E27FC236}">
                <a16:creationId xmlns:a16="http://schemas.microsoft.com/office/drawing/2014/main" id="{B8EFD916-5780-8046-9773-496DEF2040F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83650" name="备注占位符 2">
            <a:extLst>
              <a:ext uri="{FF2B5EF4-FFF2-40B4-BE49-F238E27FC236}">
                <a16:creationId xmlns:a16="http://schemas.microsoft.com/office/drawing/2014/main" id="{196681F5-B028-8D45-AE63-A7FCEEB5345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83651" name="灯片编号占位符 3">
            <a:extLst>
              <a:ext uri="{FF2B5EF4-FFF2-40B4-BE49-F238E27FC236}">
                <a16:creationId xmlns:a16="http://schemas.microsoft.com/office/drawing/2014/main" id="{9A5ADE50-DDAC-CA48-AB69-5EB350345C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F46D15DF-839F-3A40-995E-1E023D0B0307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92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幻灯片图像占位符 1">
            <a:extLst>
              <a:ext uri="{FF2B5EF4-FFF2-40B4-BE49-F238E27FC236}">
                <a16:creationId xmlns:a16="http://schemas.microsoft.com/office/drawing/2014/main" id="{3C9387F9-C5C4-5D4A-AF62-6CED70424CD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37218" name="备注占位符 2">
            <a:extLst>
              <a:ext uri="{FF2B5EF4-FFF2-40B4-BE49-F238E27FC236}">
                <a16:creationId xmlns:a16="http://schemas.microsoft.com/office/drawing/2014/main" id="{59014165-5234-CC43-B3E8-E44EAD28C2D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7219" name="灯片编号占位符 3">
            <a:extLst>
              <a:ext uri="{FF2B5EF4-FFF2-40B4-BE49-F238E27FC236}">
                <a16:creationId xmlns:a16="http://schemas.microsoft.com/office/drawing/2014/main" id="{67022CA2-E204-0F4E-8DC6-050AA7A3D1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09766190-2C65-0546-BC3F-6A9E51E14736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93</a:t>
            </a:fld>
            <a:endParaRPr lang="en-US" altLang="zh-CN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幻灯片图像占位符 1">
            <a:extLst>
              <a:ext uri="{FF2B5EF4-FFF2-40B4-BE49-F238E27FC236}">
                <a16:creationId xmlns:a16="http://schemas.microsoft.com/office/drawing/2014/main" id="{860C7D5B-E579-7F46-ACD0-6D7ABF59EC0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39266" name="备注占位符 2">
            <a:extLst>
              <a:ext uri="{FF2B5EF4-FFF2-40B4-BE49-F238E27FC236}">
                <a16:creationId xmlns:a16="http://schemas.microsoft.com/office/drawing/2014/main" id="{C614FB25-EEDD-0C43-B8C8-F23BE70B473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访问调查法：生产者用面谈、电话和书信的形式向消费者提出询问，获得需要的资料。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例如：现在有一部手机问世。价格目前有两个，一个是</a:t>
            </a:r>
            <a:r>
              <a:rPr lang="en-US" altLang="zh-CN">
                <a:ea typeface="宋体" panose="02010600030101010101" pitchFamily="2" charset="-122"/>
              </a:rPr>
              <a:t>899.</a:t>
            </a:r>
            <a:r>
              <a:rPr lang="zh-CN" altLang="en-US">
                <a:ea typeface="宋体" panose="02010600030101010101" pitchFamily="2" charset="-122"/>
              </a:rPr>
              <a:t>一个是</a:t>
            </a:r>
            <a:r>
              <a:rPr lang="en-US" altLang="zh-CN">
                <a:ea typeface="宋体" panose="02010600030101010101" pitchFamily="2" charset="-122"/>
              </a:rPr>
              <a:t>1099</a:t>
            </a:r>
            <a:r>
              <a:rPr lang="zh-CN" altLang="en-US">
                <a:ea typeface="宋体" panose="02010600030101010101" pitchFamily="2" charset="-122"/>
              </a:rPr>
              <a:t>。在每一个价格下标注，</a:t>
            </a:r>
            <a:r>
              <a:rPr lang="en-US" altLang="zh-CN">
                <a:ea typeface="宋体" panose="02010600030101010101" pitchFamily="2" charset="-122"/>
              </a:rPr>
              <a:t>A</a:t>
            </a:r>
            <a:r>
              <a:rPr lang="zh-CN" altLang="en-US">
                <a:ea typeface="宋体" panose="02010600030101010101" pitchFamily="2" charset="-122"/>
              </a:rPr>
              <a:t>愿意购买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不愿意购买。让消费者填写。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市场实验法：在一定条件下进行小规模的实验，用来调查某因素对需求的影响。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例如：现在可口可乐想要改变商品的</a:t>
            </a:r>
            <a:r>
              <a:rPr lang="en-US" altLang="zh-CN">
                <a:ea typeface="宋体" panose="02010600030101010101" pitchFamily="2" charset="-122"/>
              </a:rPr>
              <a:t>logo</a:t>
            </a:r>
            <a:r>
              <a:rPr lang="zh-CN" altLang="en-US">
                <a:ea typeface="宋体" panose="02010600030101010101" pitchFamily="2" charset="-122"/>
              </a:rPr>
              <a:t>。然后把新的</a:t>
            </a:r>
            <a:r>
              <a:rPr lang="en-US" altLang="zh-CN">
                <a:ea typeface="宋体" panose="02010600030101010101" pitchFamily="2" charset="-122"/>
              </a:rPr>
              <a:t>logo</a:t>
            </a:r>
            <a:r>
              <a:rPr lang="zh-CN" altLang="en-US">
                <a:ea typeface="宋体" panose="02010600030101010101" pitchFamily="2" charset="-122"/>
              </a:rPr>
              <a:t>印在瓶子上，放在展厅里面展示，观察消费者见到新</a:t>
            </a:r>
            <a:r>
              <a:rPr lang="en-US" altLang="zh-CN">
                <a:ea typeface="宋体" panose="02010600030101010101" pitchFamily="2" charset="-122"/>
              </a:rPr>
              <a:t>logo</a:t>
            </a:r>
            <a:r>
              <a:rPr lang="zh-CN" altLang="en-US">
                <a:ea typeface="宋体" panose="02010600030101010101" pitchFamily="2" charset="-122"/>
              </a:rPr>
              <a:t>瓶子的反应。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建立理论模型：在四个影响需求的因素中我们先确定要研究价格对需求的影响。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收集数据：不同价格下，需求量是多少。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选择函数形式：就是把收集的数据点二维坐标中，通过自己观察，选择是直线的函数，还是曲线的函数。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对结果进行估计和解释：可以进行估计，价格变化时，需求量变为多少。</a:t>
            </a:r>
          </a:p>
        </p:txBody>
      </p:sp>
      <p:sp>
        <p:nvSpPr>
          <p:cNvPr id="139267" name="灯片编号占位符 3">
            <a:extLst>
              <a:ext uri="{FF2B5EF4-FFF2-40B4-BE49-F238E27FC236}">
                <a16:creationId xmlns:a16="http://schemas.microsoft.com/office/drawing/2014/main" id="{BE4E4341-DE54-264B-910F-389B60B04F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48DDAB6C-BB7D-A34C-BAFD-B8233A9AA5DA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94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幻灯片图像占位符 1">
            <a:extLst>
              <a:ext uri="{FF2B5EF4-FFF2-40B4-BE49-F238E27FC236}">
                <a16:creationId xmlns:a16="http://schemas.microsoft.com/office/drawing/2014/main" id="{20EB723C-BB3A-1A43-A5D2-C00DB421247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41314" name="备注占位符 2">
            <a:extLst>
              <a:ext uri="{FF2B5EF4-FFF2-40B4-BE49-F238E27FC236}">
                <a16:creationId xmlns:a16="http://schemas.microsoft.com/office/drawing/2014/main" id="{D7CC1549-DB02-1643-B142-CC7C7B0D058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访问调查法：生产者用面谈、电话和书信的形式向消费者提出询问，获得需要的资料。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例如：现在有一部手机问世。价格目前有两个，一个是</a:t>
            </a:r>
            <a:r>
              <a:rPr lang="en-US" altLang="zh-CN">
                <a:ea typeface="宋体" panose="02010600030101010101" pitchFamily="2" charset="-122"/>
              </a:rPr>
              <a:t>899.</a:t>
            </a:r>
            <a:r>
              <a:rPr lang="zh-CN" altLang="en-US">
                <a:ea typeface="宋体" panose="02010600030101010101" pitchFamily="2" charset="-122"/>
              </a:rPr>
              <a:t>一个是</a:t>
            </a:r>
            <a:r>
              <a:rPr lang="en-US" altLang="zh-CN">
                <a:ea typeface="宋体" panose="02010600030101010101" pitchFamily="2" charset="-122"/>
              </a:rPr>
              <a:t>1099</a:t>
            </a:r>
            <a:r>
              <a:rPr lang="zh-CN" altLang="en-US">
                <a:ea typeface="宋体" panose="02010600030101010101" pitchFamily="2" charset="-122"/>
              </a:rPr>
              <a:t>。在每一个价格下标注，</a:t>
            </a:r>
            <a:r>
              <a:rPr lang="en-US" altLang="zh-CN">
                <a:ea typeface="宋体" panose="02010600030101010101" pitchFamily="2" charset="-122"/>
              </a:rPr>
              <a:t>A</a:t>
            </a:r>
            <a:r>
              <a:rPr lang="zh-CN" altLang="en-US">
                <a:ea typeface="宋体" panose="02010600030101010101" pitchFamily="2" charset="-122"/>
              </a:rPr>
              <a:t>愿意购买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不愿意购买。让消费者填写。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市场实验法：在一定条件下进行小规模的实验，用来调查某因素对需求的影响。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例如：现在可口可乐想要改变商品的</a:t>
            </a:r>
            <a:r>
              <a:rPr lang="en-US" altLang="zh-CN">
                <a:ea typeface="宋体" panose="02010600030101010101" pitchFamily="2" charset="-122"/>
              </a:rPr>
              <a:t>logo</a:t>
            </a:r>
            <a:r>
              <a:rPr lang="zh-CN" altLang="en-US">
                <a:ea typeface="宋体" panose="02010600030101010101" pitchFamily="2" charset="-122"/>
              </a:rPr>
              <a:t>。然后把新的</a:t>
            </a:r>
            <a:r>
              <a:rPr lang="en-US" altLang="zh-CN">
                <a:ea typeface="宋体" panose="02010600030101010101" pitchFamily="2" charset="-122"/>
              </a:rPr>
              <a:t>logo</a:t>
            </a:r>
            <a:r>
              <a:rPr lang="zh-CN" altLang="en-US">
                <a:ea typeface="宋体" panose="02010600030101010101" pitchFamily="2" charset="-122"/>
              </a:rPr>
              <a:t>印在瓶子上，放在展厅里面展示，观察消费者见到新</a:t>
            </a:r>
            <a:r>
              <a:rPr lang="en-US" altLang="zh-CN">
                <a:ea typeface="宋体" panose="02010600030101010101" pitchFamily="2" charset="-122"/>
              </a:rPr>
              <a:t>logo</a:t>
            </a:r>
            <a:r>
              <a:rPr lang="zh-CN" altLang="en-US">
                <a:ea typeface="宋体" panose="02010600030101010101" pitchFamily="2" charset="-122"/>
              </a:rPr>
              <a:t>瓶子的反应。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建立理论模型：在四个影响需求的因素中我们先确定要研究价格对需求的影响。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收集数据：不同价格下，需求量是多少。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选择函数形式：就是把收集的数据点二维坐标中，通过自己观察，选择是直线的函数，还是曲线的函数。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对结果进行估计和解释：可以进行估计，价格变化时，需求量变为多少。</a:t>
            </a:r>
          </a:p>
        </p:txBody>
      </p:sp>
      <p:sp>
        <p:nvSpPr>
          <p:cNvPr id="141315" name="灯片编号占位符 3">
            <a:extLst>
              <a:ext uri="{FF2B5EF4-FFF2-40B4-BE49-F238E27FC236}">
                <a16:creationId xmlns:a16="http://schemas.microsoft.com/office/drawing/2014/main" id="{AD690238-40F5-424D-B22F-15E4A143AE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296943B1-E1F7-E440-A966-F4CBA20572C3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95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幻灯片图像占位符 1">
            <a:extLst>
              <a:ext uri="{FF2B5EF4-FFF2-40B4-BE49-F238E27FC236}">
                <a16:creationId xmlns:a16="http://schemas.microsoft.com/office/drawing/2014/main" id="{20EB723C-BB3A-1A43-A5D2-C00DB421247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41314" name="备注占位符 2">
            <a:extLst>
              <a:ext uri="{FF2B5EF4-FFF2-40B4-BE49-F238E27FC236}">
                <a16:creationId xmlns:a16="http://schemas.microsoft.com/office/drawing/2014/main" id="{D7CC1549-DB02-1643-B142-CC7C7B0D058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访问调查法：生产者用面谈、电话和书信的形式向消费者提出询问，获得需要的资料。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例如：现在有一部手机问世。价格目前有两个，一个是</a:t>
            </a:r>
            <a:r>
              <a:rPr lang="en-US" altLang="zh-CN">
                <a:ea typeface="宋体" panose="02010600030101010101" pitchFamily="2" charset="-122"/>
              </a:rPr>
              <a:t>899.</a:t>
            </a:r>
            <a:r>
              <a:rPr lang="zh-CN" altLang="en-US">
                <a:ea typeface="宋体" panose="02010600030101010101" pitchFamily="2" charset="-122"/>
              </a:rPr>
              <a:t>一个是</a:t>
            </a:r>
            <a:r>
              <a:rPr lang="en-US" altLang="zh-CN">
                <a:ea typeface="宋体" panose="02010600030101010101" pitchFamily="2" charset="-122"/>
              </a:rPr>
              <a:t>1099</a:t>
            </a:r>
            <a:r>
              <a:rPr lang="zh-CN" altLang="en-US">
                <a:ea typeface="宋体" panose="02010600030101010101" pitchFamily="2" charset="-122"/>
              </a:rPr>
              <a:t>。在每一个价格下标注，</a:t>
            </a:r>
            <a:r>
              <a:rPr lang="en-US" altLang="zh-CN">
                <a:ea typeface="宋体" panose="02010600030101010101" pitchFamily="2" charset="-122"/>
              </a:rPr>
              <a:t>A</a:t>
            </a:r>
            <a:r>
              <a:rPr lang="zh-CN" altLang="en-US">
                <a:ea typeface="宋体" panose="02010600030101010101" pitchFamily="2" charset="-122"/>
              </a:rPr>
              <a:t>愿意购买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不愿意购买。让消费者填写。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市场实验法：在一定条件下进行小规模的实验，用来调查某因素对需求的影响。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例如：现在可口可乐想要改变商品的</a:t>
            </a:r>
            <a:r>
              <a:rPr lang="en-US" altLang="zh-CN">
                <a:ea typeface="宋体" panose="02010600030101010101" pitchFamily="2" charset="-122"/>
              </a:rPr>
              <a:t>logo</a:t>
            </a:r>
            <a:r>
              <a:rPr lang="zh-CN" altLang="en-US">
                <a:ea typeface="宋体" panose="02010600030101010101" pitchFamily="2" charset="-122"/>
              </a:rPr>
              <a:t>。然后把新的</a:t>
            </a:r>
            <a:r>
              <a:rPr lang="en-US" altLang="zh-CN">
                <a:ea typeface="宋体" panose="02010600030101010101" pitchFamily="2" charset="-122"/>
              </a:rPr>
              <a:t>logo</a:t>
            </a:r>
            <a:r>
              <a:rPr lang="zh-CN" altLang="en-US">
                <a:ea typeface="宋体" panose="02010600030101010101" pitchFamily="2" charset="-122"/>
              </a:rPr>
              <a:t>印在瓶子上，放在展厅里面展示，观察消费者见到新</a:t>
            </a:r>
            <a:r>
              <a:rPr lang="en-US" altLang="zh-CN">
                <a:ea typeface="宋体" panose="02010600030101010101" pitchFamily="2" charset="-122"/>
              </a:rPr>
              <a:t>logo</a:t>
            </a:r>
            <a:r>
              <a:rPr lang="zh-CN" altLang="en-US">
                <a:ea typeface="宋体" panose="02010600030101010101" pitchFamily="2" charset="-122"/>
              </a:rPr>
              <a:t>瓶子的反应。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建立理论模型：在四个影响需求的因素中我们先确定要研究价格对需求的影响。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收集数据：不同价格下，需求量是多少。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选择函数形式：就是把收集的数据点二维坐标中，通过自己观察，选择是直线的函数，还是曲线的函数。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对结果进行估计和解释：可以进行估计，价格变化时，需求量变为多少。</a:t>
            </a:r>
          </a:p>
        </p:txBody>
      </p:sp>
      <p:sp>
        <p:nvSpPr>
          <p:cNvPr id="141315" name="灯片编号占位符 3">
            <a:extLst>
              <a:ext uri="{FF2B5EF4-FFF2-40B4-BE49-F238E27FC236}">
                <a16:creationId xmlns:a16="http://schemas.microsoft.com/office/drawing/2014/main" id="{AD690238-40F5-424D-B22F-15E4A143AE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296943B1-E1F7-E440-A966-F4CBA20572C3}" type="slidenum">
              <a:rPr lang="zh-CN" altLang="en-US">
                <a:latin typeface="等线" panose="02010600030101010101" pitchFamily="2" charset="-122"/>
                <a:ea typeface="宋体" panose="02010600030101010101" pitchFamily="2" charset="-122"/>
              </a:rPr>
              <a:pPr/>
              <a:t>96</a:t>
            </a:fld>
            <a:endParaRPr lang="zh-CN" altLang="en-US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66276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幻灯片图像占位符 1">
            <a:extLst>
              <a:ext uri="{FF2B5EF4-FFF2-40B4-BE49-F238E27FC236}">
                <a16:creationId xmlns:a16="http://schemas.microsoft.com/office/drawing/2014/main" id="{C65B254C-387F-7A4F-B09E-C117D5DEA2F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43362" name="备注占位符 2">
            <a:extLst>
              <a:ext uri="{FF2B5EF4-FFF2-40B4-BE49-F238E27FC236}">
                <a16:creationId xmlns:a16="http://schemas.microsoft.com/office/drawing/2014/main" id="{72B840B9-A786-F64C-B85B-236DD07B4E4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3363" name="灯片编号占位符 3">
            <a:extLst>
              <a:ext uri="{FF2B5EF4-FFF2-40B4-BE49-F238E27FC236}">
                <a16:creationId xmlns:a16="http://schemas.microsoft.com/office/drawing/2014/main" id="{32CFB2B4-E44B-9247-B5FE-B0463FF665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A3D9D5B1-6B16-2A40-928B-DBBBADCB4D7C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97</a:t>
            </a:fld>
            <a:endParaRPr lang="en-US" altLang="zh-CN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幻灯片图像占位符 1">
            <a:extLst>
              <a:ext uri="{FF2B5EF4-FFF2-40B4-BE49-F238E27FC236}">
                <a16:creationId xmlns:a16="http://schemas.microsoft.com/office/drawing/2014/main" id="{66DDE73A-9D7C-AC4F-B789-7D724443B12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45410" name="备注占位符 2">
            <a:extLst>
              <a:ext uri="{FF2B5EF4-FFF2-40B4-BE49-F238E27FC236}">
                <a16:creationId xmlns:a16="http://schemas.microsoft.com/office/drawing/2014/main" id="{DB8432E4-4905-F843-900F-826641DDE6A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5411" name="灯片编号占位符 3">
            <a:extLst>
              <a:ext uri="{FF2B5EF4-FFF2-40B4-BE49-F238E27FC236}">
                <a16:creationId xmlns:a16="http://schemas.microsoft.com/office/drawing/2014/main" id="{CAFF450B-5AA6-6E4D-B0DC-004315225E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7A69B727-B47D-1C41-B1E5-D6D5292AEE7D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98</a:t>
            </a:fld>
            <a:endParaRPr lang="en-US" altLang="zh-CN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幻灯片图像占位符 1">
            <a:extLst>
              <a:ext uri="{FF2B5EF4-FFF2-40B4-BE49-F238E27FC236}">
                <a16:creationId xmlns:a16="http://schemas.microsoft.com/office/drawing/2014/main" id="{D192119E-3644-3E47-A55B-B7FC36EC6D6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47458" name="备注占位符 2">
            <a:extLst>
              <a:ext uri="{FF2B5EF4-FFF2-40B4-BE49-F238E27FC236}">
                <a16:creationId xmlns:a16="http://schemas.microsoft.com/office/drawing/2014/main" id="{F3CFEC76-21DE-6D41-853D-60F5DD30A55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7459" name="灯片编号占位符 3">
            <a:extLst>
              <a:ext uri="{FF2B5EF4-FFF2-40B4-BE49-F238E27FC236}">
                <a16:creationId xmlns:a16="http://schemas.microsoft.com/office/drawing/2014/main" id="{E533802E-C3CF-5849-974C-5207604AE3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fld id="{60BF516F-91FE-E340-83E8-E5CFEE0703E9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/>
              <a:t>99</a:t>
            </a:fld>
            <a:endParaRPr lang="en-US" altLang="zh-CN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1">
            <a:extLst>
              <a:ext uri="{FF2B5EF4-FFF2-40B4-BE49-F238E27FC236}">
                <a16:creationId xmlns:a16="http://schemas.microsoft.com/office/drawing/2014/main" id="{2838768B-DA17-8940-9855-7B2049D791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88100"/>
            <a:ext cx="12198350" cy="469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2" descr="logo（上市）-11">
            <a:extLst>
              <a:ext uri="{FF2B5EF4-FFF2-40B4-BE49-F238E27FC236}">
                <a16:creationId xmlns:a16="http://schemas.microsoft.com/office/drawing/2014/main" id="{E2944CB2-E678-7447-A799-D895B45641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88613" y="117475"/>
            <a:ext cx="1635125" cy="79692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602764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48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">
            <a:extLst>
              <a:ext uri="{FF2B5EF4-FFF2-40B4-BE49-F238E27FC236}">
                <a16:creationId xmlns:a16="http://schemas.microsoft.com/office/drawing/2014/main" id="{291B1CD4-3BDB-E141-B898-E2697F7D20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88100"/>
            <a:ext cx="12198350" cy="469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2" descr="logo（上市）-11">
            <a:extLst>
              <a:ext uri="{FF2B5EF4-FFF2-40B4-BE49-F238E27FC236}">
                <a16:creationId xmlns:a16="http://schemas.microsoft.com/office/drawing/2014/main" id="{026A9F7B-B8C4-5841-A1D2-1FBBD05F4B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88613" y="117475"/>
            <a:ext cx="1635125" cy="79692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8069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>
            <a:extLst>
              <a:ext uri="{FF2B5EF4-FFF2-40B4-BE49-F238E27FC236}">
                <a16:creationId xmlns:a16="http://schemas.microsoft.com/office/drawing/2014/main" id="{7F59E49F-14D8-CC42-8266-1F0A8792C6A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388100"/>
            <a:ext cx="12198350" cy="469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2" descr="logo（上市）-11">
            <a:extLst>
              <a:ext uri="{FF2B5EF4-FFF2-40B4-BE49-F238E27FC236}">
                <a16:creationId xmlns:a16="http://schemas.microsoft.com/office/drawing/2014/main" id="{AF288996-DF56-C14B-9D87-FD25DD5AAA0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488613" y="117475"/>
            <a:ext cx="1635125" cy="79692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+mj-ea"/>
          <a:ea typeface="+mj-ea"/>
          <a:cs typeface="黑体" charset="-122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黑体" charset="-122"/>
          <a:ea typeface="黑体" charset="-122"/>
          <a:cs typeface="黑体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黑体" charset="-122"/>
          <a:ea typeface="黑体" charset="-122"/>
          <a:cs typeface="黑体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黑体" charset="-122"/>
          <a:ea typeface="黑体" charset="-122"/>
          <a:cs typeface="黑体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黑体" charset="-122"/>
          <a:ea typeface="黑体" charset="-122"/>
          <a:cs typeface="黑体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黑体" charset="-122"/>
          <a:ea typeface="黑体" charset="-122"/>
          <a:cs typeface="黑体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黑体" charset="-122"/>
          <a:ea typeface="黑体" charset="-122"/>
          <a:cs typeface="黑体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黑体" charset="-122"/>
          <a:ea typeface="黑体" charset="-122"/>
          <a:cs typeface="黑体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黑体" charset="-122"/>
          <a:ea typeface="黑体" charset="-122"/>
          <a:cs typeface="黑体" charset="-122"/>
        </a:defRPr>
      </a:lvl9pPr>
    </p:titleStyle>
    <p:bodyStyle>
      <a:lvl1pPr marL="268288" indent="-268288" algn="just" defTabSz="685800" rtl="0" eaLnBrk="0" fontAlgn="base" hangingPunct="0">
        <a:lnSpc>
          <a:spcPct val="110000"/>
        </a:lnSpc>
        <a:spcBef>
          <a:spcPts val="1350"/>
        </a:spcBef>
        <a:spcAft>
          <a:spcPct val="0"/>
        </a:spcAft>
        <a:buClr>
          <a:schemeClr val="accent1"/>
        </a:buClr>
        <a:buSzPct val="90000"/>
        <a:buFont typeface="Wingdings 3" pitchFamily="2" charset="2"/>
        <a:buChar char=""/>
        <a:defRPr sz="2000" kern="1200">
          <a:solidFill>
            <a:schemeClr val="accent1"/>
          </a:solidFill>
          <a:latin typeface="+mj-ea"/>
          <a:ea typeface="+mj-ea"/>
          <a:cs typeface="黑体" charset="-122"/>
        </a:defRPr>
      </a:lvl1pPr>
      <a:lvl2pPr marL="268288" indent="-268288" algn="just" defTabSz="685800" rtl="0" eaLnBrk="0" fontAlgn="base" hangingPunct="0">
        <a:lnSpc>
          <a:spcPct val="150000"/>
        </a:lnSpc>
        <a:spcBef>
          <a:spcPct val="0"/>
        </a:spcBef>
        <a:spcAft>
          <a:spcPts val="450"/>
        </a:spcAft>
        <a:buClr>
          <a:srgbClr val="4FCEFF"/>
        </a:buClr>
        <a:buFont typeface="幼圆" pitchFamily="49" charset="-122"/>
        <a:buChar char=" "/>
        <a:defRPr sz="2400" kern="1200">
          <a:solidFill>
            <a:schemeClr val="tx1"/>
          </a:solidFill>
          <a:latin typeface="+mn-ea"/>
          <a:ea typeface="+mn-ea"/>
          <a:cs typeface="黑体" charset="-122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ts val="45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黑体" charset="-122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ts val="45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黑体" charset="-122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ts val="45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黑体" charset="-122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3.xml"/><Relationship Id="rId7" Type="http://schemas.microsoft.com/office/2007/relationships/diagramDrawing" Target="../diagrams/drawing73.xm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3.xml"/><Relationship Id="rId5" Type="http://schemas.openxmlformats.org/officeDocument/2006/relationships/diagramQuickStyle" Target="../diagrams/quickStyle73.xml"/><Relationship Id="rId4" Type="http://schemas.openxmlformats.org/officeDocument/2006/relationships/diagramLayout" Target="../diagrams/layout7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4.xml"/><Relationship Id="rId7" Type="http://schemas.microsoft.com/office/2007/relationships/diagramDrawing" Target="../diagrams/drawing74.xm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4.xml"/><Relationship Id="rId5" Type="http://schemas.openxmlformats.org/officeDocument/2006/relationships/diagramQuickStyle" Target="../diagrams/quickStyle74.xml"/><Relationship Id="rId4" Type="http://schemas.openxmlformats.org/officeDocument/2006/relationships/diagramLayout" Target="../diagrams/layout7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5.xml"/><Relationship Id="rId7" Type="http://schemas.microsoft.com/office/2007/relationships/diagramDrawing" Target="../diagrams/drawing75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5.xml"/><Relationship Id="rId5" Type="http://schemas.openxmlformats.org/officeDocument/2006/relationships/diagramQuickStyle" Target="../diagrams/quickStyle75.xml"/><Relationship Id="rId4" Type="http://schemas.openxmlformats.org/officeDocument/2006/relationships/diagramLayout" Target="../diagrams/layout7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6.xml"/><Relationship Id="rId7" Type="http://schemas.microsoft.com/office/2007/relationships/diagramDrawing" Target="../diagrams/drawing76.xm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6.xml"/><Relationship Id="rId5" Type="http://schemas.openxmlformats.org/officeDocument/2006/relationships/diagramQuickStyle" Target="../diagrams/quickStyle76.xml"/><Relationship Id="rId4" Type="http://schemas.openxmlformats.org/officeDocument/2006/relationships/diagramLayout" Target="../diagrams/layout7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7.xml"/><Relationship Id="rId7" Type="http://schemas.microsoft.com/office/2007/relationships/diagramDrawing" Target="../diagrams/drawing77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7.xml"/><Relationship Id="rId5" Type="http://schemas.openxmlformats.org/officeDocument/2006/relationships/diagramQuickStyle" Target="../diagrams/quickStyle77.xml"/><Relationship Id="rId4" Type="http://schemas.openxmlformats.org/officeDocument/2006/relationships/diagramLayout" Target="../diagrams/layout7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8.xml"/><Relationship Id="rId7" Type="http://schemas.microsoft.com/office/2007/relationships/diagramDrawing" Target="../diagrams/drawing78.xm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8.xml"/><Relationship Id="rId5" Type="http://schemas.openxmlformats.org/officeDocument/2006/relationships/diagramQuickStyle" Target="../diagrams/quickStyle78.xml"/><Relationship Id="rId4" Type="http://schemas.openxmlformats.org/officeDocument/2006/relationships/diagramLayout" Target="../diagrams/layout78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79.xml"/><Relationship Id="rId7" Type="http://schemas.microsoft.com/office/2007/relationships/diagramDrawing" Target="../diagrams/drawing79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9.xml"/><Relationship Id="rId5" Type="http://schemas.openxmlformats.org/officeDocument/2006/relationships/diagramQuickStyle" Target="../diagrams/quickStyle79.xml"/><Relationship Id="rId4" Type="http://schemas.openxmlformats.org/officeDocument/2006/relationships/diagramLayout" Target="../diagrams/layout79.xml"/><Relationship Id="rId9" Type="http://schemas.openxmlformats.org/officeDocument/2006/relationships/image" Target="../media/image2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0.xml"/><Relationship Id="rId7" Type="http://schemas.microsoft.com/office/2007/relationships/diagramDrawing" Target="../diagrams/drawing80.xm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0.xml"/><Relationship Id="rId5" Type="http://schemas.openxmlformats.org/officeDocument/2006/relationships/diagramQuickStyle" Target="../diagrams/quickStyle80.xml"/><Relationship Id="rId4" Type="http://schemas.openxmlformats.org/officeDocument/2006/relationships/diagramLayout" Target="../diagrams/layout8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1.xml"/><Relationship Id="rId7" Type="http://schemas.microsoft.com/office/2007/relationships/diagramDrawing" Target="../diagrams/drawing81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1.xml"/><Relationship Id="rId5" Type="http://schemas.openxmlformats.org/officeDocument/2006/relationships/diagramQuickStyle" Target="../diagrams/quickStyle81.xml"/><Relationship Id="rId4" Type="http://schemas.openxmlformats.org/officeDocument/2006/relationships/diagramLayout" Target="../diagrams/layout8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2.xml"/><Relationship Id="rId7" Type="http://schemas.microsoft.com/office/2007/relationships/diagramDrawing" Target="../diagrams/drawing82.xm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2.xml"/><Relationship Id="rId5" Type="http://schemas.openxmlformats.org/officeDocument/2006/relationships/diagramQuickStyle" Target="../diagrams/quickStyle82.xml"/><Relationship Id="rId4" Type="http://schemas.openxmlformats.org/officeDocument/2006/relationships/diagramLayout" Target="../diagrams/layout8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3.xml"/><Relationship Id="rId7" Type="http://schemas.microsoft.com/office/2007/relationships/diagramDrawing" Target="../diagrams/drawing83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3.xml"/><Relationship Id="rId5" Type="http://schemas.openxmlformats.org/officeDocument/2006/relationships/diagramQuickStyle" Target="../diagrams/quickStyle83.xml"/><Relationship Id="rId4" Type="http://schemas.openxmlformats.org/officeDocument/2006/relationships/diagramLayout" Target="../diagrams/layout8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4.xml"/><Relationship Id="rId7" Type="http://schemas.microsoft.com/office/2007/relationships/diagramDrawing" Target="../diagrams/drawing84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4.xml"/><Relationship Id="rId5" Type="http://schemas.openxmlformats.org/officeDocument/2006/relationships/diagramQuickStyle" Target="../diagrams/quickStyle84.xml"/><Relationship Id="rId4" Type="http://schemas.openxmlformats.org/officeDocument/2006/relationships/diagramLayout" Target="../diagrams/layout8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5.xml"/><Relationship Id="rId7" Type="http://schemas.microsoft.com/office/2007/relationships/diagramDrawing" Target="../diagrams/drawing85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5.xml"/><Relationship Id="rId5" Type="http://schemas.openxmlformats.org/officeDocument/2006/relationships/diagramQuickStyle" Target="../diagrams/quickStyle85.xml"/><Relationship Id="rId4" Type="http://schemas.openxmlformats.org/officeDocument/2006/relationships/diagramLayout" Target="../diagrams/layout8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6.xml"/><Relationship Id="rId7" Type="http://schemas.microsoft.com/office/2007/relationships/diagramDrawing" Target="../diagrams/drawing86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6.xml"/><Relationship Id="rId5" Type="http://schemas.openxmlformats.org/officeDocument/2006/relationships/diagramQuickStyle" Target="../diagrams/quickStyle86.xml"/><Relationship Id="rId4" Type="http://schemas.openxmlformats.org/officeDocument/2006/relationships/diagramLayout" Target="../diagrams/layout8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87.xml"/><Relationship Id="rId7" Type="http://schemas.microsoft.com/office/2007/relationships/diagramDrawing" Target="../diagrams/drawing87.xm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7.xml"/><Relationship Id="rId5" Type="http://schemas.openxmlformats.org/officeDocument/2006/relationships/diagramQuickStyle" Target="../diagrams/quickStyle87.xml"/><Relationship Id="rId4" Type="http://schemas.openxmlformats.org/officeDocument/2006/relationships/diagramLayout" Target="../diagrams/layout87.xml"/><Relationship Id="rId9" Type="http://schemas.openxmlformats.org/officeDocument/2006/relationships/image" Target="../media/image27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88.xml"/><Relationship Id="rId7" Type="http://schemas.microsoft.com/office/2007/relationships/diagramDrawing" Target="../diagrams/drawing88.xm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8.xml"/><Relationship Id="rId5" Type="http://schemas.openxmlformats.org/officeDocument/2006/relationships/diagramQuickStyle" Target="../diagrams/quickStyle88.xml"/><Relationship Id="rId4" Type="http://schemas.openxmlformats.org/officeDocument/2006/relationships/diagramLayout" Target="../diagrams/layout88.xml"/><Relationship Id="rId9" Type="http://schemas.openxmlformats.org/officeDocument/2006/relationships/image" Target="../media/image26.png"/></Relationships>
</file>

<file path=ppt/slides/_rels/slide1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9.xml"/><Relationship Id="rId3" Type="http://schemas.openxmlformats.org/officeDocument/2006/relationships/notesSlide" Target="../notesSlides/notesSlide122.xml"/><Relationship Id="rId7" Type="http://schemas.openxmlformats.org/officeDocument/2006/relationships/diagramColors" Target="../diagrams/colors8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6" Type="http://schemas.openxmlformats.org/officeDocument/2006/relationships/diagramQuickStyle" Target="../diagrams/quickStyle89.xml"/><Relationship Id="rId5" Type="http://schemas.openxmlformats.org/officeDocument/2006/relationships/diagramLayout" Target="../diagrams/layout89.xml"/><Relationship Id="rId4" Type="http://schemas.openxmlformats.org/officeDocument/2006/relationships/diagramData" Target="../diagrams/data89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90.xml"/><Relationship Id="rId7" Type="http://schemas.microsoft.com/office/2007/relationships/diagramDrawing" Target="../diagrams/drawing90.xm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0.xml"/><Relationship Id="rId5" Type="http://schemas.openxmlformats.org/officeDocument/2006/relationships/diagramQuickStyle" Target="../diagrams/quickStyle90.xml"/><Relationship Id="rId4" Type="http://schemas.openxmlformats.org/officeDocument/2006/relationships/diagramLayout" Target="../diagrams/layout90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91.xml"/><Relationship Id="rId7" Type="http://schemas.microsoft.com/office/2007/relationships/diagramDrawing" Target="../diagrams/drawing91.xm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1.xml"/><Relationship Id="rId5" Type="http://schemas.openxmlformats.org/officeDocument/2006/relationships/diagramQuickStyle" Target="../diagrams/quickStyle91.xml"/><Relationship Id="rId4" Type="http://schemas.openxmlformats.org/officeDocument/2006/relationships/diagramLayout" Target="../diagrams/layout91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92.xml"/><Relationship Id="rId7" Type="http://schemas.microsoft.com/office/2007/relationships/diagramDrawing" Target="../diagrams/drawing92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2.xml"/><Relationship Id="rId5" Type="http://schemas.openxmlformats.org/officeDocument/2006/relationships/diagramQuickStyle" Target="../diagrams/quickStyle92.xml"/><Relationship Id="rId4" Type="http://schemas.openxmlformats.org/officeDocument/2006/relationships/diagramLayout" Target="../diagrams/layout92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93.xml"/><Relationship Id="rId7" Type="http://schemas.microsoft.com/office/2007/relationships/diagramDrawing" Target="../diagrams/drawing93.xm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3.xml"/><Relationship Id="rId5" Type="http://schemas.openxmlformats.org/officeDocument/2006/relationships/diagramQuickStyle" Target="../diagrams/quickStyle93.xml"/><Relationship Id="rId4" Type="http://schemas.openxmlformats.org/officeDocument/2006/relationships/diagramLayout" Target="../diagrams/layout93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94.xml"/><Relationship Id="rId7" Type="http://schemas.microsoft.com/office/2007/relationships/diagramDrawing" Target="../diagrams/drawing94.xm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4.xml"/><Relationship Id="rId5" Type="http://schemas.openxmlformats.org/officeDocument/2006/relationships/diagramQuickStyle" Target="../diagrams/quickStyle94.xml"/><Relationship Id="rId4" Type="http://schemas.openxmlformats.org/officeDocument/2006/relationships/diagramLayout" Target="../diagrams/layout9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5.xml"/><Relationship Id="rId7" Type="http://schemas.microsoft.com/office/2007/relationships/diagramDrawing" Target="../diagrams/drawing95.xm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5.xml"/><Relationship Id="rId5" Type="http://schemas.openxmlformats.org/officeDocument/2006/relationships/diagramQuickStyle" Target="../diagrams/quickStyle95.xml"/><Relationship Id="rId4" Type="http://schemas.openxmlformats.org/officeDocument/2006/relationships/diagramLayout" Target="../diagrams/layout9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6.xml"/><Relationship Id="rId7" Type="http://schemas.microsoft.com/office/2007/relationships/diagramDrawing" Target="../diagrams/drawing96.xm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6.xml"/><Relationship Id="rId5" Type="http://schemas.openxmlformats.org/officeDocument/2006/relationships/diagramQuickStyle" Target="../diagrams/quickStyle96.xml"/><Relationship Id="rId4" Type="http://schemas.openxmlformats.org/officeDocument/2006/relationships/diagramLayout" Target="../diagrams/layout9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7.xml"/><Relationship Id="rId7" Type="http://schemas.microsoft.com/office/2007/relationships/diagramDrawing" Target="../diagrams/drawing97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7.xml"/><Relationship Id="rId5" Type="http://schemas.openxmlformats.org/officeDocument/2006/relationships/diagramQuickStyle" Target="../diagrams/quickStyle97.xml"/><Relationship Id="rId4" Type="http://schemas.openxmlformats.org/officeDocument/2006/relationships/diagramLayout" Target="../diagrams/layout9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8.xml"/><Relationship Id="rId7" Type="http://schemas.microsoft.com/office/2007/relationships/diagramDrawing" Target="../diagrams/drawing98.xm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8.xml"/><Relationship Id="rId5" Type="http://schemas.openxmlformats.org/officeDocument/2006/relationships/diagramQuickStyle" Target="../diagrams/quickStyle98.xml"/><Relationship Id="rId4" Type="http://schemas.openxmlformats.org/officeDocument/2006/relationships/diagramLayout" Target="../diagrams/layout98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9.xml"/><Relationship Id="rId7" Type="http://schemas.microsoft.com/office/2007/relationships/diagramDrawing" Target="../diagrams/drawing99.xm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9.xml"/><Relationship Id="rId5" Type="http://schemas.openxmlformats.org/officeDocument/2006/relationships/diagramQuickStyle" Target="../diagrams/quickStyle99.xml"/><Relationship Id="rId4" Type="http://schemas.openxmlformats.org/officeDocument/2006/relationships/diagramLayout" Target="../diagrams/layout99.xml"/></Relationships>
</file>

<file path=ppt/slides/_rels/slide1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0.xml"/><Relationship Id="rId3" Type="http://schemas.openxmlformats.org/officeDocument/2006/relationships/notesSlide" Target="../notesSlides/notesSlide133.xml"/><Relationship Id="rId7" Type="http://schemas.openxmlformats.org/officeDocument/2006/relationships/diagramColors" Target="../diagrams/colors10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6" Type="http://schemas.openxmlformats.org/officeDocument/2006/relationships/diagramQuickStyle" Target="../diagrams/quickStyle100.xml"/><Relationship Id="rId5" Type="http://schemas.openxmlformats.org/officeDocument/2006/relationships/diagramLayout" Target="../diagrams/layout100.xml"/><Relationship Id="rId4" Type="http://schemas.openxmlformats.org/officeDocument/2006/relationships/diagramData" Target="../diagrams/data100.xml"/></Relationships>
</file>

<file path=ppt/slides/_rels/slide1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1.xml"/><Relationship Id="rId3" Type="http://schemas.openxmlformats.org/officeDocument/2006/relationships/notesSlide" Target="../notesSlides/notesSlide134.xml"/><Relationship Id="rId7" Type="http://schemas.openxmlformats.org/officeDocument/2006/relationships/diagramColors" Target="../diagrams/colors10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6" Type="http://schemas.openxmlformats.org/officeDocument/2006/relationships/diagramQuickStyle" Target="../diagrams/quickStyle101.xml"/><Relationship Id="rId5" Type="http://schemas.openxmlformats.org/officeDocument/2006/relationships/diagramLayout" Target="../diagrams/layout101.xml"/><Relationship Id="rId4" Type="http://schemas.openxmlformats.org/officeDocument/2006/relationships/diagramData" Target="../diagrams/data101.xml"/></Relationships>
</file>

<file path=ppt/slides/_rels/slide1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2.xml"/><Relationship Id="rId3" Type="http://schemas.openxmlformats.org/officeDocument/2006/relationships/notesSlide" Target="../notesSlides/notesSlide135.xml"/><Relationship Id="rId7" Type="http://schemas.openxmlformats.org/officeDocument/2006/relationships/diagramColors" Target="../diagrams/colors10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6" Type="http://schemas.openxmlformats.org/officeDocument/2006/relationships/diagramQuickStyle" Target="../diagrams/quickStyle102.xml"/><Relationship Id="rId5" Type="http://schemas.openxmlformats.org/officeDocument/2006/relationships/diagramLayout" Target="../diagrams/layout102.xml"/><Relationship Id="rId4" Type="http://schemas.openxmlformats.org/officeDocument/2006/relationships/diagramData" Target="../diagrams/data102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03.xml"/><Relationship Id="rId7" Type="http://schemas.microsoft.com/office/2007/relationships/diagramDrawing" Target="../diagrams/drawing103.xml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3.xml"/><Relationship Id="rId5" Type="http://schemas.openxmlformats.org/officeDocument/2006/relationships/diagramQuickStyle" Target="../diagrams/quickStyle103.xml"/><Relationship Id="rId4" Type="http://schemas.openxmlformats.org/officeDocument/2006/relationships/diagramLayout" Target="../diagrams/layout103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04.xml"/><Relationship Id="rId7" Type="http://schemas.microsoft.com/office/2007/relationships/diagramDrawing" Target="../diagrams/drawing104.xml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4.xml"/><Relationship Id="rId5" Type="http://schemas.openxmlformats.org/officeDocument/2006/relationships/diagramQuickStyle" Target="../diagrams/quickStyle104.xml"/><Relationship Id="rId4" Type="http://schemas.openxmlformats.org/officeDocument/2006/relationships/diagramLayout" Target="../diagrams/layout104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05.xml"/><Relationship Id="rId7" Type="http://schemas.microsoft.com/office/2007/relationships/diagramDrawing" Target="../diagrams/drawing105.xml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5.xml"/><Relationship Id="rId5" Type="http://schemas.openxmlformats.org/officeDocument/2006/relationships/diagramQuickStyle" Target="../diagrams/quickStyle105.xml"/><Relationship Id="rId4" Type="http://schemas.openxmlformats.org/officeDocument/2006/relationships/diagramLayout" Target="../diagrams/layout105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06.xml"/><Relationship Id="rId7" Type="http://schemas.microsoft.com/office/2007/relationships/diagramDrawing" Target="../diagrams/drawing106.xml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6.xml"/><Relationship Id="rId5" Type="http://schemas.openxmlformats.org/officeDocument/2006/relationships/diagramQuickStyle" Target="../diagrams/quickStyle106.xml"/><Relationship Id="rId4" Type="http://schemas.openxmlformats.org/officeDocument/2006/relationships/diagramLayout" Target="../diagrams/layout10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07.xml"/><Relationship Id="rId7" Type="http://schemas.microsoft.com/office/2007/relationships/diagramDrawing" Target="../diagrams/drawing107.xml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7.xml"/><Relationship Id="rId5" Type="http://schemas.openxmlformats.org/officeDocument/2006/relationships/diagramQuickStyle" Target="../diagrams/quickStyle107.xml"/><Relationship Id="rId4" Type="http://schemas.openxmlformats.org/officeDocument/2006/relationships/diagramLayout" Target="../diagrams/layout10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3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10" Type="http://schemas.openxmlformats.org/officeDocument/2006/relationships/image" Target="../media/image10.jpeg"/><Relationship Id="rId4" Type="http://schemas.openxmlformats.org/officeDocument/2006/relationships/diagramLayout" Target="../diagrams/layout28.xml"/><Relationship Id="rId9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10" Type="http://schemas.openxmlformats.org/officeDocument/2006/relationships/image" Target="../media/image10.jpeg"/><Relationship Id="rId4" Type="http://schemas.openxmlformats.org/officeDocument/2006/relationships/diagramLayout" Target="../diagrams/layout29.xml"/><Relationship Id="rId9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10" Type="http://schemas.openxmlformats.org/officeDocument/2006/relationships/image" Target="../media/image10.jpeg"/><Relationship Id="rId4" Type="http://schemas.openxmlformats.org/officeDocument/2006/relationships/diagramLayout" Target="../diagrams/layout30.xml"/><Relationship Id="rId9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10" Type="http://schemas.openxmlformats.org/officeDocument/2006/relationships/image" Target="../media/image10.jpeg"/><Relationship Id="rId4" Type="http://schemas.openxmlformats.org/officeDocument/2006/relationships/diagramLayout" Target="../diagrams/layout31.xml"/><Relationship Id="rId9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10" Type="http://schemas.openxmlformats.org/officeDocument/2006/relationships/image" Target="../media/image10.jpeg"/><Relationship Id="rId4" Type="http://schemas.openxmlformats.org/officeDocument/2006/relationships/diagramLayout" Target="../diagrams/layout32.xml"/><Relationship Id="rId9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Relationship Id="rId9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Relationship Id="rId9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Relationship Id="rId9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4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Relationship Id="rId9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39.xml"/><Relationship Id="rId9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5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Relationship Id="rId9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Relationship Id="rId9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4" Type="http://schemas.openxmlformats.org/officeDocument/2006/relationships/diagramLayout" Target="../diagrams/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2.xml"/><Relationship Id="rId7" Type="http://schemas.microsoft.com/office/2007/relationships/diagramDrawing" Target="../diagrams/drawing52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2.xml"/><Relationship Id="rId5" Type="http://schemas.openxmlformats.org/officeDocument/2006/relationships/diagramQuickStyle" Target="../diagrams/quickStyle52.xml"/><Relationship Id="rId4" Type="http://schemas.openxmlformats.org/officeDocument/2006/relationships/diagramLayout" Target="../diagrams/layout5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4" Type="http://schemas.openxmlformats.org/officeDocument/2006/relationships/diagramLayout" Target="../diagrams/layout5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4.xml"/><Relationship Id="rId3" Type="http://schemas.openxmlformats.org/officeDocument/2006/relationships/notesSlide" Target="../notesSlides/notesSlide74.xml"/><Relationship Id="rId7" Type="http://schemas.openxmlformats.org/officeDocument/2006/relationships/diagramColors" Target="../diagrams/colors5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6" Type="http://schemas.openxmlformats.org/officeDocument/2006/relationships/diagramQuickStyle" Target="../diagrams/quickStyle54.xml"/><Relationship Id="rId5" Type="http://schemas.openxmlformats.org/officeDocument/2006/relationships/diagramLayout" Target="../diagrams/layout54.xml"/><Relationship Id="rId4" Type="http://schemas.openxmlformats.org/officeDocument/2006/relationships/diagramData" Target="../diagrams/data54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55.xml"/><Relationship Id="rId7" Type="http://schemas.microsoft.com/office/2007/relationships/diagramDrawing" Target="../diagrams/drawing55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5.xml"/><Relationship Id="rId5" Type="http://schemas.openxmlformats.org/officeDocument/2006/relationships/diagramQuickStyle" Target="../diagrams/quickStyle55.xml"/><Relationship Id="rId4" Type="http://schemas.openxmlformats.org/officeDocument/2006/relationships/diagramLayout" Target="../diagrams/layout55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56.xml"/><Relationship Id="rId7" Type="http://schemas.microsoft.com/office/2007/relationships/diagramDrawing" Target="../diagrams/drawing56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6.xml"/><Relationship Id="rId5" Type="http://schemas.openxmlformats.org/officeDocument/2006/relationships/diagramQuickStyle" Target="../diagrams/quickStyle56.xml"/><Relationship Id="rId4" Type="http://schemas.openxmlformats.org/officeDocument/2006/relationships/diagramLayout" Target="../diagrams/layout5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4" Type="http://schemas.openxmlformats.org/officeDocument/2006/relationships/diagramLayout" Target="../diagrams/layout5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58.xml"/><Relationship Id="rId7" Type="http://schemas.microsoft.com/office/2007/relationships/diagramDrawing" Target="../diagrams/drawing58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8.xml"/><Relationship Id="rId5" Type="http://schemas.openxmlformats.org/officeDocument/2006/relationships/diagramQuickStyle" Target="../diagrams/quickStyle58.xml"/><Relationship Id="rId4" Type="http://schemas.openxmlformats.org/officeDocument/2006/relationships/diagramLayout" Target="../diagrams/layout58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59.xml"/><Relationship Id="rId7" Type="http://schemas.microsoft.com/office/2007/relationships/diagramDrawing" Target="../diagrams/drawing59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9.xml"/><Relationship Id="rId5" Type="http://schemas.openxmlformats.org/officeDocument/2006/relationships/diagramQuickStyle" Target="../diagrams/quickStyle59.xml"/><Relationship Id="rId4" Type="http://schemas.openxmlformats.org/officeDocument/2006/relationships/diagramLayout" Target="../diagrams/layout5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60.xml"/><Relationship Id="rId7" Type="http://schemas.microsoft.com/office/2007/relationships/diagramDrawing" Target="../diagrams/drawing60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0.xml"/><Relationship Id="rId5" Type="http://schemas.openxmlformats.org/officeDocument/2006/relationships/diagramQuickStyle" Target="../diagrams/quickStyle60.xml"/><Relationship Id="rId4" Type="http://schemas.openxmlformats.org/officeDocument/2006/relationships/diagramLayout" Target="../diagrams/layout6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1.xml"/><Relationship Id="rId7" Type="http://schemas.microsoft.com/office/2007/relationships/diagramDrawing" Target="../diagrams/drawing61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1.xml"/><Relationship Id="rId5" Type="http://schemas.openxmlformats.org/officeDocument/2006/relationships/diagramQuickStyle" Target="../diagrams/quickStyle61.xml"/><Relationship Id="rId4" Type="http://schemas.openxmlformats.org/officeDocument/2006/relationships/diagramLayout" Target="../diagrams/layout6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2.xml"/><Relationship Id="rId7" Type="http://schemas.microsoft.com/office/2007/relationships/diagramDrawing" Target="../diagrams/drawing62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2.xml"/><Relationship Id="rId5" Type="http://schemas.openxmlformats.org/officeDocument/2006/relationships/diagramQuickStyle" Target="../diagrams/quickStyle62.xml"/><Relationship Id="rId4" Type="http://schemas.openxmlformats.org/officeDocument/2006/relationships/diagramLayout" Target="../diagrams/layout6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3.xml"/><Relationship Id="rId7" Type="http://schemas.microsoft.com/office/2007/relationships/diagramDrawing" Target="../diagrams/drawing63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3.xml"/><Relationship Id="rId5" Type="http://schemas.openxmlformats.org/officeDocument/2006/relationships/diagramQuickStyle" Target="../diagrams/quickStyle63.xml"/><Relationship Id="rId4" Type="http://schemas.openxmlformats.org/officeDocument/2006/relationships/diagramLayout" Target="../diagrams/layout6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4.xml"/><Relationship Id="rId7" Type="http://schemas.microsoft.com/office/2007/relationships/diagramDrawing" Target="../diagrams/drawing64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4.xml"/><Relationship Id="rId5" Type="http://schemas.openxmlformats.org/officeDocument/2006/relationships/diagramQuickStyle" Target="../diagrams/quickStyle64.xml"/><Relationship Id="rId4" Type="http://schemas.openxmlformats.org/officeDocument/2006/relationships/diagramLayout" Target="../diagrams/layout6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5.xml"/><Relationship Id="rId7" Type="http://schemas.microsoft.com/office/2007/relationships/diagramDrawing" Target="../diagrams/drawing65.xm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5.xml"/><Relationship Id="rId5" Type="http://schemas.openxmlformats.org/officeDocument/2006/relationships/diagramQuickStyle" Target="../diagrams/quickStyle65.xml"/><Relationship Id="rId4" Type="http://schemas.openxmlformats.org/officeDocument/2006/relationships/diagramLayout" Target="../diagrams/layout6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6.xml"/><Relationship Id="rId7" Type="http://schemas.microsoft.com/office/2007/relationships/diagramDrawing" Target="../diagrams/drawing66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6.xml"/><Relationship Id="rId5" Type="http://schemas.openxmlformats.org/officeDocument/2006/relationships/diagramQuickStyle" Target="../diagrams/quickStyle66.xml"/><Relationship Id="rId4" Type="http://schemas.openxmlformats.org/officeDocument/2006/relationships/diagramLayout" Target="../diagrams/layout6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7.xml"/><Relationship Id="rId3" Type="http://schemas.openxmlformats.org/officeDocument/2006/relationships/notesSlide" Target="../notesSlides/notesSlide93.xml"/><Relationship Id="rId7" Type="http://schemas.openxmlformats.org/officeDocument/2006/relationships/diagramColors" Target="../diagrams/colors6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67.xml"/><Relationship Id="rId5" Type="http://schemas.openxmlformats.org/officeDocument/2006/relationships/diagramLayout" Target="../diagrams/layout67.xml"/><Relationship Id="rId4" Type="http://schemas.openxmlformats.org/officeDocument/2006/relationships/diagramData" Target="../diagrams/data6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8.xml"/><Relationship Id="rId7" Type="http://schemas.microsoft.com/office/2007/relationships/diagramDrawing" Target="../diagrams/drawing68.xm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8.xml"/><Relationship Id="rId5" Type="http://schemas.openxmlformats.org/officeDocument/2006/relationships/diagramQuickStyle" Target="../diagrams/quickStyle68.xml"/><Relationship Id="rId4" Type="http://schemas.openxmlformats.org/officeDocument/2006/relationships/diagramLayout" Target="../diagrams/layout6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9.xml"/><Relationship Id="rId7" Type="http://schemas.microsoft.com/office/2007/relationships/diagramDrawing" Target="../diagrams/drawing69.xm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9.xml"/><Relationship Id="rId5" Type="http://schemas.openxmlformats.org/officeDocument/2006/relationships/diagramQuickStyle" Target="../diagrams/quickStyle69.xml"/><Relationship Id="rId4" Type="http://schemas.openxmlformats.org/officeDocument/2006/relationships/diagramLayout" Target="../diagrams/layout6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0.xml"/><Relationship Id="rId7" Type="http://schemas.microsoft.com/office/2007/relationships/diagramDrawing" Target="../diagrams/drawing70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0.xml"/><Relationship Id="rId5" Type="http://schemas.openxmlformats.org/officeDocument/2006/relationships/diagramQuickStyle" Target="../diagrams/quickStyle70.xml"/><Relationship Id="rId4" Type="http://schemas.openxmlformats.org/officeDocument/2006/relationships/diagramLayout" Target="../diagrams/layout70.xml"/></Relationships>
</file>

<file path=ppt/slides/_rels/slide9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1.xml"/><Relationship Id="rId3" Type="http://schemas.openxmlformats.org/officeDocument/2006/relationships/notesSlide" Target="../notesSlides/notesSlide97.xml"/><Relationship Id="rId7" Type="http://schemas.openxmlformats.org/officeDocument/2006/relationships/diagramColors" Target="../diagrams/colors7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71.xml"/><Relationship Id="rId5" Type="http://schemas.openxmlformats.org/officeDocument/2006/relationships/diagramLayout" Target="../diagrams/layout71.xml"/><Relationship Id="rId4" Type="http://schemas.openxmlformats.org/officeDocument/2006/relationships/diagramData" Target="../diagrams/data71.xml"/></Relationships>
</file>

<file path=ppt/slides/_rels/slide9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2.xml"/><Relationship Id="rId3" Type="http://schemas.openxmlformats.org/officeDocument/2006/relationships/notesSlide" Target="../notesSlides/notesSlide98.xml"/><Relationship Id="rId7" Type="http://schemas.openxmlformats.org/officeDocument/2006/relationships/diagramColors" Target="../diagrams/colors7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diagramQuickStyle" Target="../diagrams/quickStyle72.xml"/><Relationship Id="rId5" Type="http://schemas.openxmlformats.org/officeDocument/2006/relationships/diagramLayout" Target="../diagrams/layout72.xml"/><Relationship Id="rId4" Type="http://schemas.openxmlformats.org/officeDocument/2006/relationships/diagramData" Target="../diagrams/data7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3">
            <a:extLst>
              <a:ext uri="{FF2B5EF4-FFF2-40B4-BE49-F238E27FC236}">
                <a16:creationId xmlns:a16="http://schemas.microsoft.com/office/drawing/2014/main" id="{4D1B7A1B-2ABD-F84E-BEC6-2EB232430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0" y="0"/>
            <a:ext cx="90535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文本框 4">
            <a:extLst>
              <a:ext uri="{FF2B5EF4-FFF2-40B4-BE49-F238E27FC236}">
                <a16:creationId xmlns:a16="http://schemas.microsoft.com/office/drawing/2014/main" id="{6F7AF2F7-0C76-FF43-A906-AFAA75705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5450" y="1347788"/>
            <a:ext cx="1119188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48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管理经济学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文本框 6">
            <a:extLst>
              <a:ext uri="{FF2B5EF4-FFF2-40B4-BE49-F238E27FC236}">
                <a16:creationId xmlns:a16="http://schemas.microsoft.com/office/drawing/2014/main" id="{034D7F59-6F88-0A45-966E-BD703443D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CA9D328D-2CBA-C347-BBD2-D39B141D866F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圆角矩形 16">
            <a:extLst>
              <a:ext uri="{FF2B5EF4-FFF2-40B4-BE49-F238E27FC236}">
                <a16:creationId xmlns:a16="http://schemas.microsoft.com/office/drawing/2014/main" id="{491D0BB8-6F72-D947-8911-2A805D1D8A28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一、需求（</a:t>
            </a:r>
            <a:r>
              <a:rPr kumimoji="1" lang="en-US" altLang="zh-CN" sz="2000" noProof="1">
                <a:latin typeface="Microsoft YaHei" charset="-122"/>
                <a:ea typeface="Microsoft YaHei" charset="-122"/>
                <a:cs typeface="Microsoft YaHei" charset="-122"/>
              </a:rPr>
              <a:t>demand</a:t>
            </a: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  <p:pic>
        <p:nvPicPr>
          <p:cNvPr id="21508" name="图片 1">
            <a:extLst>
              <a:ext uri="{FF2B5EF4-FFF2-40B4-BE49-F238E27FC236}">
                <a16:creationId xmlns:a16="http://schemas.microsoft.com/office/drawing/2014/main" id="{A31579A6-F6F2-F640-8008-3862CF08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2863850"/>
            <a:ext cx="4183062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文本框 2">
            <a:extLst>
              <a:ext uri="{FF2B5EF4-FFF2-40B4-BE49-F238E27FC236}">
                <a16:creationId xmlns:a16="http://schemas.microsoft.com/office/drawing/2014/main" id="{5593E792-DE3A-6346-898C-16EA5C5FA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913" y="5413375"/>
            <a:ext cx="2308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600000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元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/m</a:t>
            </a:r>
            <a:r>
              <a:rPr lang="en-US" altLang="zh-CN" sz="2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24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10" name="文本框 8">
            <a:extLst>
              <a:ext uri="{FF2B5EF4-FFF2-40B4-BE49-F238E27FC236}">
                <a16:creationId xmlns:a16="http://schemas.microsoft.com/office/drawing/2014/main" id="{2EBFA848-D424-CD49-87F0-DC7C4812C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6025" y="3429000"/>
            <a:ext cx="3914775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、想要吗？     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想要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、买得起吗？  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买不起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文本框 6">
            <a:extLst>
              <a:ext uri="{FF2B5EF4-FFF2-40B4-BE49-F238E27FC236}">
                <a16:creationId xmlns:a16="http://schemas.microsoft.com/office/drawing/2014/main" id="{63677129-B7AD-184F-B608-31BCAE239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2.2.1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供给函数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1D2E6EC9-3EB3-B94A-93EE-4BC5CE10176D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一、供给（</a:t>
            </a:r>
            <a:r>
              <a:rPr lang="en-US" altLang="zh-CN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supply</a:t>
            </a: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）</a:t>
            </a:r>
          </a:p>
        </p:txBody>
      </p:sp>
      <p:sp>
        <p:nvSpPr>
          <p:cNvPr id="148483" name="文本框 12">
            <a:extLst>
              <a:ext uri="{FF2B5EF4-FFF2-40B4-BE49-F238E27FC236}">
                <a16:creationId xmlns:a16="http://schemas.microsoft.com/office/drawing/2014/main" id="{4D86DC60-8956-634A-B104-611C090F4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0" y="2328863"/>
            <a:ext cx="10429875" cy="113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供给：生产者在一定时间内在各种可能的价格水平下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愿意提供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而且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有能力提供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的某种商品（或服务）的数量。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3FBA2E11-923E-1B4B-8CE5-8E44DD98CCEA}"/>
              </a:ext>
            </a:extLst>
          </p:cNvPr>
          <p:cNvGraphicFramePr/>
          <p:nvPr/>
        </p:nvGraphicFramePr>
        <p:xfrm>
          <a:off x="8005010" y="-146607"/>
          <a:ext cx="5261811" cy="226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8485" name="矩形 1">
            <a:extLst>
              <a:ext uri="{FF2B5EF4-FFF2-40B4-BE49-F238E27FC236}">
                <a16:creationId xmlns:a16="http://schemas.microsoft.com/office/drawing/2014/main" id="{37DB145E-1D5E-6D43-8B67-389EF73BC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25" y="139700"/>
            <a:ext cx="10302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2.2.1.1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供给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文本框 6">
            <a:extLst>
              <a:ext uri="{FF2B5EF4-FFF2-40B4-BE49-F238E27FC236}">
                <a16:creationId xmlns:a16="http://schemas.microsoft.com/office/drawing/2014/main" id="{B0922A30-BF2D-F940-9C66-80759ACE0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2.2.1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供给函数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A53DFE15-46D6-C24A-84C2-2D6155ADCFAD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一、供给（</a:t>
            </a:r>
            <a:r>
              <a:rPr lang="en-US" altLang="zh-CN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supply</a:t>
            </a: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）</a:t>
            </a:r>
          </a:p>
        </p:txBody>
      </p:sp>
      <p:sp>
        <p:nvSpPr>
          <p:cNvPr id="150531" name="文本框 12">
            <a:extLst>
              <a:ext uri="{FF2B5EF4-FFF2-40B4-BE49-F238E27FC236}">
                <a16:creationId xmlns:a16="http://schemas.microsoft.com/office/drawing/2014/main" id="{811F1D89-0E7B-474B-A4EF-68BB11315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0" y="2328863"/>
            <a:ext cx="10429875" cy="113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供给：生产者在一定时间内在各种可能的价格水平下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愿意提供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而且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有能力提供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的某种商品（或服务）的数量。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6F421E0B-9648-5349-A251-276FB8BE1CCE}"/>
              </a:ext>
            </a:extLst>
          </p:cNvPr>
          <p:cNvGraphicFramePr/>
          <p:nvPr/>
        </p:nvGraphicFramePr>
        <p:xfrm>
          <a:off x="8005010" y="-146607"/>
          <a:ext cx="5261811" cy="226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0533" name="矩形 1">
            <a:extLst>
              <a:ext uri="{FF2B5EF4-FFF2-40B4-BE49-F238E27FC236}">
                <a16:creationId xmlns:a16="http://schemas.microsoft.com/office/drawing/2014/main" id="{CA6BB220-19D3-0748-A3AA-BBE10BCDC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25" y="139700"/>
            <a:ext cx="10302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2.2.1.1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供给</a:t>
            </a:r>
          </a:p>
        </p:txBody>
      </p:sp>
      <p:sp>
        <p:nvSpPr>
          <p:cNvPr id="150534" name="矩形 7">
            <a:extLst>
              <a:ext uri="{FF2B5EF4-FFF2-40B4-BE49-F238E27FC236}">
                <a16:creationId xmlns:a16="http://schemas.microsoft.com/office/drawing/2014/main" id="{B28F9625-237D-434D-AF30-8FA4E6A1B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8850" y="3509963"/>
            <a:ext cx="7242175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四个要点：</a:t>
            </a:r>
            <a:endParaRPr lang="en-US" altLang="zh-CN" sz="20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、一种商品（或服务）；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、生产者愿意且能够提供；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、在一定时间内；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、除价格外，其他影响供给变动的因素都保持不变。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文本框 6">
            <a:extLst>
              <a:ext uri="{FF2B5EF4-FFF2-40B4-BE49-F238E27FC236}">
                <a16:creationId xmlns:a16="http://schemas.microsoft.com/office/drawing/2014/main" id="{55B0BFC4-98A3-D64C-9192-09D98A55F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2.2.1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供给函数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2C80D92B-06B4-CC4E-AE85-1781F917A476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二、影响供给的因素</a:t>
            </a:r>
          </a:p>
        </p:txBody>
      </p:sp>
      <p:sp>
        <p:nvSpPr>
          <p:cNvPr id="152579" name="文本框 12">
            <a:extLst>
              <a:ext uri="{FF2B5EF4-FFF2-40B4-BE49-F238E27FC236}">
                <a16:creationId xmlns:a16="http://schemas.microsoft.com/office/drawing/2014/main" id="{A457166E-0638-714F-A5A6-AE4A7EC85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88" y="2698750"/>
            <a:ext cx="7783512" cy="224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、商品的价格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、生产成本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、替代品的价格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、生产者对价格的期望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DFBE3E53-6F7D-0844-9F6E-41D38523E53A}"/>
              </a:ext>
            </a:extLst>
          </p:cNvPr>
          <p:cNvGraphicFramePr/>
          <p:nvPr/>
        </p:nvGraphicFramePr>
        <p:xfrm>
          <a:off x="8005010" y="-146607"/>
          <a:ext cx="5261811" cy="226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2581" name="矩形 1">
            <a:extLst>
              <a:ext uri="{FF2B5EF4-FFF2-40B4-BE49-F238E27FC236}">
                <a16:creationId xmlns:a16="http://schemas.microsoft.com/office/drawing/2014/main" id="{7BF41D2B-E710-8D4E-8DFA-FBB7947FD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425"/>
            <a:ext cx="1800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2.2.1.2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影响供给的因素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文本框 6">
            <a:extLst>
              <a:ext uri="{FF2B5EF4-FFF2-40B4-BE49-F238E27FC236}">
                <a16:creationId xmlns:a16="http://schemas.microsoft.com/office/drawing/2014/main" id="{5C675B39-82CF-1F4B-93AD-B936745A5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2.2.1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供给函数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77570214-6944-144D-8872-F03496826C3F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二、影响供给的因素</a:t>
            </a:r>
          </a:p>
        </p:txBody>
      </p:sp>
      <p:sp>
        <p:nvSpPr>
          <p:cNvPr id="154627" name="文本框 12">
            <a:extLst>
              <a:ext uri="{FF2B5EF4-FFF2-40B4-BE49-F238E27FC236}">
                <a16:creationId xmlns:a16="http://schemas.microsoft.com/office/drawing/2014/main" id="{F2B43291-9A25-8F4E-B2A4-DF10727CE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88" y="2698750"/>
            <a:ext cx="778351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、商品的价格：供给向上倾斜。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CBE39A90-2542-4243-8536-71A23D9B0FF9}"/>
              </a:ext>
            </a:extLst>
          </p:cNvPr>
          <p:cNvGraphicFramePr/>
          <p:nvPr/>
        </p:nvGraphicFramePr>
        <p:xfrm>
          <a:off x="8005010" y="-146607"/>
          <a:ext cx="5261811" cy="226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4629" name="矩形 22">
            <a:extLst>
              <a:ext uri="{FF2B5EF4-FFF2-40B4-BE49-F238E27FC236}">
                <a16:creationId xmlns:a16="http://schemas.microsoft.com/office/drawing/2014/main" id="{3A9295E3-1C5C-8A44-8478-3466332D0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425"/>
            <a:ext cx="1800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2.2.1.2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影响供给的因素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E72AA9B-A2C6-554F-9E13-88393F8F8591}"/>
              </a:ext>
            </a:extLst>
          </p:cNvPr>
          <p:cNvCxnSpPr/>
          <p:nvPr/>
        </p:nvCxnSpPr>
        <p:spPr>
          <a:xfrm>
            <a:off x="7456488" y="5224463"/>
            <a:ext cx="37528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1DCAE73-034C-A148-A2DB-A3BC3DC2977B}"/>
              </a:ext>
            </a:extLst>
          </p:cNvPr>
          <p:cNvCxnSpPr/>
          <p:nvPr/>
        </p:nvCxnSpPr>
        <p:spPr>
          <a:xfrm flipH="1" flipV="1">
            <a:off x="7456488" y="2393950"/>
            <a:ext cx="0" cy="2830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4632" name="文本框 13">
            <a:extLst>
              <a:ext uri="{FF2B5EF4-FFF2-40B4-BE49-F238E27FC236}">
                <a16:creationId xmlns:a16="http://schemas.microsoft.com/office/drawing/2014/main" id="{286AC95D-5826-7248-BCDE-835832D96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6263" y="2192338"/>
            <a:ext cx="4397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4633" name="文本框 14">
            <a:extLst>
              <a:ext uri="{FF2B5EF4-FFF2-40B4-BE49-F238E27FC236}">
                <a16:creationId xmlns:a16="http://schemas.microsoft.com/office/drawing/2014/main" id="{79532DC4-5221-CC4D-BE26-EA3719814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3138" y="5224463"/>
            <a:ext cx="5270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文本框 6">
            <a:extLst>
              <a:ext uri="{FF2B5EF4-FFF2-40B4-BE49-F238E27FC236}">
                <a16:creationId xmlns:a16="http://schemas.microsoft.com/office/drawing/2014/main" id="{B9D86B7D-082D-174C-B1AD-F1E8171E5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2.2.1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供给函数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7BA3F4F8-E5A8-764D-84E0-5C7E55F0A7A5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二、影响供给的因素</a:t>
            </a:r>
          </a:p>
        </p:txBody>
      </p:sp>
      <p:sp>
        <p:nvSpPr>
          <p:cNvPr id="156675" name="文本框 12">
            <a:extLst>
              <a:ext uri="{FF2B5EF4-FFF2-40B4-BE49-F238E27FC236}">
                <a16:creationId xmlns:a16="http://schemas.microsoft.com/office/drawing/2014/main" id="{420FCFD3-5493-694B-B813-864044AB1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88" y="2698750"/>
            <a:ext cx="778351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、商品的价格：供给向上倾斜。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DBC604D1-CB4C-454B-8214-FC283F499C7D}"/>
              </a:ext>
            </a:extLst>
          </p:cNvPr>
          <p:cNvGraphicFramePr/>
          <p:nvPr/>
        </p:nvGraphicFramePr>
        <p:xfrm>
          <a:off x="8005010" y="-146607"/>
          <a:ext cx="5261811" cy="226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6677" name="矩形 22">
            <a:extLst>
              <a:ext uri="{FF2B5EF4-FFF2-40B4-BE49-F238E27FC236}">
                <a16:creationId xmlns:a16="http://schemas.microsoft.com/office/drawing/2014/main" id="{F1319CD7-B784-4E44-946F-1FA6F10BB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425"/>
            <a:ext cx="1800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2.2.1.2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影响供给的因素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169E2939-9976-FF46-890A-8B33FDA0E186}"/>
              </a:ext>
            </a:extLst>
          </p:cNvPr>
          <p:cNvCxnSpPr/>
          <p:nvPr/>
        </p:nvCxnSpPr>
        <p:spPr>
          <a:xfrm>
            <a:off x="7456488" y="5224463"/>
            <a:ext cx="37528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B5F4EEEC-A62B-B940-921A-25ADA7AAFE0B}"/>
              </a:ext>
            </a:extLst>
          </p:cNvPr>
          <p:cNvCxnSpPr/>
          <p:nvPr/>
        </p:nvCxnSpPr>
        <p:spPr>
          <a:xfrm flipH="1" flipV="1">
            <a:off x="7456488" y="2393950"/>
            <a:ext cx="0" cy="2830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6680" name="文本框 13">
            <a:extLst>
              <a:ext uri="{FF2B5EF4-FFF2-40B4-BE49-F238E27FC236}">
                <a16:creationId xmlns:a16="http://schemas.microsoft.com/office/drawing/2014/main" id="{4BC1B5B5-D305-6B4E-A204-B34F85E55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6263" y="2192338"/>
            <a:ext cx="4397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6681" name="文本框 14">
            <a:extLst>
              <a:ext uri="{FF2B5EF4-FFF2-40B4-BE49-F238E27FC236}">
                <a16:creationId xmlns:a16="http://schemas.microsoft.com/office/drawing/2014/main" id="{62DB87DE-9BAC-7740-8EB4-9095FA73B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3138" y="5224463"/>
            <a:ext cx="5270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FD0C3242-8457-6346-A8CF-8C39D6281F36}"/>
              </a:ext>
            </a:extLst>
          </p:cNvPr>
          <p:cNvCxnSpPr/>
          <p:nvPr/>
        </p:nvCxnSpPr>
        <p:spPr>
          <a:xfrm flipV="1">
            <a:off x="7456488" y="2574925"/>
            <a:ext cx="2357437" cy="16922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文本框 6">
            <a:extLst>
              <a:ext uri="{FF2B5EF4-FFF2-40B4-BE49-F238E27FC236}">
                <a16:creationId xmlns:a16="http://schemas.microsoft.com/office/drawing/2014/main" id="{04D59A27-4192-2C45-B5E4-3E51A2476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2.2.1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供给函数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82222E2A-2D4E-4946-B5C5-462609B42D00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二、影响供给的因素</a:t>
            </a:r>
          </a:p>
        </p:txBody>
      </p:sp>
      <p:sp>
        <p:nvSpPr>
          <p:cNvPr id="158723" name="文本框 12">
            <a:extLst>
              <a:ext uri="{FF2B5EF4-FFF2-40B4-BE49-F238E27FC236}">
                <a16:creationId xmlns:a16="http://schemas.microsoft.com/office/drawing/2014/main" id="{DC28856B-410F-BE41-8728-F1654FE88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88" y="2698750"/>
            <a:ext cx="7783512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、商品的价格：供给向上倾斜。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、生产成本：成本越低，供给越多。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2A0688E0-6CF2-E245-909A-D4CEA2942692}"/>
              </a:ext>
            </a:extLst>
          </p:cNvPr>
          <p:cNvGraphicFramePr/>
          <p:nvPr/>
        </p:nvGraphicFramePr>
        <p:xfrm>
          <a:off x="8005010" y="-146607"/>
          <a:ext cx="5261811" cy="226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8725" name="矩形 5">
            <a:extLst>
              <a:ext uri="{FF2B5EF4-FFF2-40B4-BE49-F238E27FC236}">
                <a16:creationId xmlns:a16="http://schemas.microsoft.com/office/drawing/2014/main" id="{00E5A3AC-3B3A-CD49-A546-191300148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425"/>
            <a:ext cx="1800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2.2.1.2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影响供给的因素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文本框 6">
            <a:extLst>
              <a:ext uri="{FF2B5EF4-FFF2-40B4-BE49-F238E27FC236}">
                <a16:creationId xmlns:a16="http://schemas.microsoft.com/office/drawing/2014/main" id="{82D2F545-44B9-E34C-8086-307D27D20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2.2.1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供给函数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FA680363-559D-284C-8543-EC4FB93D135B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二、影响供给的因素</a:t>
            </a:r>
          </a:p>
        </p:txBody>
      </p:sp>
      <p:sp>
        <p:nvSpPr>
          <p:cNvPr id="160771" name="文本框 12">
            <a:extLst>
              <a:ext uri="{FF2B5EF4-FFF2-40B4-BE49-F238E27FC236}">
                <a16:creationId xmlns:a16="http://schemas.microsoft.com/office/drawing/2014/main" id="{CA9FCC02-D4C4-6C4C-B668-55BD0F321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88" y="2698750"/>
            <a:ext cx="10526712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、商品的价格：供给向上倾斜。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、生产成本：成本越低，供给越多。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、替代品的价格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生产中的替代品：两种产品的效用相似，从而可以相互替代。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E1226C03-35C4-474D-A839-16F86D6BB0E1}"/>
              </a:ext>
            </a:extLst>
          </p:cNvPr>
          <p:cNvGraphicFramePr/>
          <p:nvPr/>
        </p:nvGraphicFramePr>
        <p:xfrm>
          <a:off x="8005010" y="-146607"/>
          <a:ext cx="5261811" cy="226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0773" name="矩形 5">
            <a:extLst>
              <a:ext uri="{FF2B5EF4-FFF2-40B4-BE49-F238E27FC236}">
                <a16:creationId xmlns:a16="http://schemas.microsoft.com/office/drawing/2014/main" id="{E6955DDA-54DD-174C-B5FB-A670B1EF6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425"/>
            <a:ext cx="1800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2.2.1.2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影响供给的因素</a:t>
            </a:r>
          </a:p>
        </p:txBody>
      </p:sp>
      <p:pic>
        <p:nvPicPr>
          <p:cNvPr id="160774" name="图片 1">
            <a:extLst>
              <a:ext uri="{FF2B5EF4-FFF2-40B4-BE49-F238E27FC236}">
                <a16:creationId xmlns:a16="http://schemas.microsoft.com/office/drawing/2014/main" id="{43454CE7-F7D8-474C-947A-6B675CFC8E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475" y="2698750"/>
            <a:ext cx="1614488" cy="161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775" name="图片 2">
            <a:extLst>
              <a:ext uri="{FF2B5EF4-FFF2-40B4-BE49-F238E27FC236}">
                <a16:creationId xmlns:a16="http://schemas.microsoft.com/office/drawing/2014/main" id="{131F2FAF-9D38-4D48-979D-7205BAFA4D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475" y="5213350"/>
            <a:ext cx="170815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6" name="文本框 12">
            <a:extLst>
              <a:ext uri="{FF2B5EF4-FFF2-40B4-BE49-F238E27FC236}">
                <a16:creationId xmlns:a16="http://schemas.microsoft.com/office/drawing/2014/main" id="{BCE4505E-107C-6A4E-9BC6-80CB7F4D8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7750" y="3043238"/>
            <a:ext cx="1803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小米手机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0777" name="文本框 12">
            <a:extLst>
              <a:ext uri="{FF2B5EF4-FFF2-40B4-BE49-F238E27FC236}">
                <a16:creationId xmlns:a16="http://schemas.microsoft.com/office/drawing/2014/main" id="{4F3E203B-0E08-A045-AE3C-1D410A1C0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5050" y="5422900"/>
            <a:ext cx="15144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红米手机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文本框 6">
            <a:extLst>
              <a:ext uri="{FF2B5EF4-FFF2-40B4-BE49-F238E27FC236}">
                <a16:creationId xmlns:a16="http://schemas.microsoft.com/office/drawing/2014/main" id="{F03E0C9E-13F8-5A4D-A789-6D9ED8E2A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2.2.1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供给函数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08AC6657-AEEA-A744-8F5A-7197DDA0F791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二、影响供给的因素</a:t>
            </a:r>
          </a:p>
        </p:txBody>
      </p:sp>
      <p:sp>
        <p:nvSpPr>
          <p:cNvPr id="162819" name="文本框 12">
            <a:extLst>
              <a:ext uri="{FF2B5EF4-FFF2-40B4-BE49-F238E27FC236}">
                <a16:creationId xmlns:a16="http://schemas.microsoft.com/office/drawing/2014/main" id="{EFBB1A75-7277-8744-BC59-F75C232AC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88" y="2698750"/>
            <a:ext cx="11215687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、商品的价格：供给向上倾斜。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、生产成本：成本越低，供给越多。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、替代品的价格：替代品的价格越高，生产替代品的利润越大，企业越愿意生产。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214CA438-A264-9D4F-AEB0-53321A01F187}"/>
              </a:ext>
            </a:extLst>
          </p:cNvPr>
          <p:cNvGraphicFramePr/>
          <p:nvPr/>
        </p:nvGraphicFramePr>
        <p:xfrm>
          <a:off x="8005010" y="-146607"/>
          <a:ext cx="5261811" cy="226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2821" name="矩形 5">
            <a:extLst>
              <a:ext uri="{FF2B5EF4-FFF2-40B4-BE49-F238E27FC236}">
                <a16:creationId xmlns:a16="http://schemas.microsoft.com/office/drawing/2014/main" id="{D927AE8D-1BAE-B14D-A331-FAFF5D1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425"/>
            <a:ext cx="1800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2.2.1.2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影响供给的因素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文本框 6">
            <a:extLst>
              <a:ext uri="{FF2B5EF4-FFF2-40B4-BE49-F238E27FC236}">
                <a16:creationId xmlns:a16="http://schemas.microsoft.com/office/drawing/2014/main" id="{1C3A54F8-2241-F946-B6EA-F2317D9D5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2.2.1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供给函数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42DDA725-B79B-1A42-8C60-47A06FE135C4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二、影响供给的因素</a:t>
            </a:r>
          </a:p>
        </p:txBody>
      </p:sp>
      <p:sp>
        <p:nvSpPr>
          <p:cNvPr id="164867" name="文本框 12">
            <a:extLst>
              <a:ext uri="{FF2B5EF4-FFF2-40B4-BE49-F238E27FC236}">
                <a16:creationId xmlns:a16="http://schemas.microsoft.com/office/drawing/2014/main" id="{CD0ADF74-526D-4945-A254-79002DEE2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88" y="2698750"/>
            <a:ext cx="11306175" cy="224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、商品的价格：供给向上倾斜。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、生产成本：成本越低，供给越多。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、替代品的价格：替代品的价格越高，生产替代品的利润越大，企业越愿意生产。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、生产者对价格的期望。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907BB1FF-D380-7245-94DD-2330D3469157}"/>
              </a:ext>
            </a:extLst>
          </p:cNvPr>
          <p:cNvGraphicFramePr/>
          <p:nvPr/>
        </p:nvGraphicFramePr>
        <p:xfrm>
          <a:off x="8005010" y="-146607"/>
          <a:ext cx="5261811" cy="226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4869" name="矩形 5">
            <a:extLst>
              <a:ext uri="{FF2B5EF4-FFF2-40B4-BE49-F238E27FC236}">
                <a16:creationId xmlns:a16="http://schemas.microsoft.com/office/drawing/2014/main" id="{D2F171D2-0B58-D041-BBFE-08278C785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425"/>
            <a:ext cx="1800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2.2.1.2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影响供给的因素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文本框 6">
            <a:extLst>
              <a:ext uri="{FF2B5EF4-FFF2-40B4-BE49-F238E27FC236}">
                <a16:creationId xmlns:a16="http://schemas.microsoft.com/office/drawing/2014/main" id="{2CA9669B-ED19-0647-88DD-962A70D25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2.2.1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供给函数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82D5F928-263D-BC47-907A-CA291F166789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二、影响供给的因素</a:t>
            </a:r>
          </a:p>
        </p:txBody>
      </p:sp>
      <p:sp>
        <p:nvSpPr>
          <p:cNvPr id="166915" name="文本框 12">
            <a:extLst>
              <a:ext uri="{FF2B5EF4-FFF2-40B4-BE49-F238E27FC236}">
                <a16:creationId xmlns:a16="http://schemas.microsoft.com/office/drawing/2014/main" id="{172ABC77-3B16-3540-A491-DA1A846A6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88" y="2698750"/>
            <a:ext cx="11123612" cy="224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、商品的价格：供给向上倾斜。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、生产成本：成本越低，供给越多。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、替代品的价格：替代品的价格越高，生产替代品的利润越大，企业越愿意生产。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、生产者对价格的期望：生产者预期价格上涨，增加产量。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312DE504-941C-8C4E-905A-B07B100150AE}"/>
              </a:ext>
            </a:extLst>
          </p:cNvPr>
          <p:cNvGraphicFramePr/>
          <p:nvPr/>
        </p:nvGraphicFramePr>
        <p:xfrm>
          <a:off x="8005010" y="-146607"/>
          <a:ext cx="5261811" cy="226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6917" name="矩形 5">
            <a:extLst>
              <a:ext uri="{FF2B5EF4-FFF2-40B4-BE49-F238E27FC236}">
                <a16:creationId xmlns:a16="http://schemas.microsoft.com/office/drawing/2014/main" id="{7942684E-6CEE-C94D-B03B-FA90D1347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425"/>
            <a:ext cx="1800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2.2.1.2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影响供给的因素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文本框 6">
            <a:extLst>
              <a:ext uri="{FF2B5EF4-FFF2-40B4-BE49-F238E27FC236}">
                <a16:creationId xmlns:a16="http://schemas.microsoft.com/office/drawing/2014/main" id="{0FC18D96-BE80-784E-9564-874922207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EE5A2424-3698-E546-92C9-711C644D2175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圆角矩形 16">
            <a:extLst>
              <a:ext uri="{FF2B5EF4-FFF2-40B4-BE49-F238E27FC236}">
                <a16:creationId xmlns:a16="http://schemas.microsoft.com/office/drawing/2014/main" id="{05D6217D-7543-CF4C-857C-E9DC624B5126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一、需求（</a:t>
            </a:r>
            <a:r>
              <a:rPr kumimoji="1" lang="en-US" altLang="zh-CN" sz="2000" noProof="1">
                <a:latin typeface="Microsoft YaHei" charset="-122"/>
                <a:ea typeface="Microsoft YaHei" charset="-122"/>
                <a:cs typeface="Microsoft YaHei" charset="-122"/>
              </a:rPr>
              <a:t>demand</a:t>
            </a: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  <p:pic>
        <p:nvPicPr>
          <p:cNvPr id="23556" name="图片 1">
            <a:extLst>
              <a:ext uri="{FF2B5EF4-FFF2-40B4-BE49-F238E27FC236}">
                <a16:creationId xmlns:a16="http://schemas.microsoft.com/office/drawing/2014/main" id="{BA6BA4F7-8F5A-3F41-B996-5D3AA34BE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2863850"/>
            <a:ext cx="4183062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文本框 2">
            <a:extLst>
              <a:ext uri="{FF2B5EF4-FFF2-40B4-BE49-F238E27FC236}">
                <a16:creationId xmlns:a16="http://schemas.microsoft.com/office/drawing/2014/main" id="{186F3F61-4D96-E247-AFE3-975BD397F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913" y="5413375"/>
            <a:ext cx="2308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600000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元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/m</a:t>
            </a:r>
            <a:r>
              <a:rPr lang="en-US" altLang="zh-CN" sz="2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24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558" name="文本框 8">
            <a:extLst>
              <a:ext uri="{FF2B5EF4-FFF2-40B4-BE49-F238E27FC236}">
                <a16:creationId xmlns:a16="http://schemas.microsoft.com/office/drawing/2014/main" id="{5806CDCB-25E2-D949-A400-66E032C9A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6025" y="3429000"/>
            <a:ext cx="3914775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、想要吗？     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想要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、买得起吗？  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买不起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7047E37-9F6A-3C4B-978C-9150773910A6}"/>
              </a:ext>
            </a:extLst>
          </p:cNvPr>
          <p:cNvSpPr/>
          <p:nvPr/>
        </p:nvSpPr>
        <p:spPr>
          <a:xfrm>
            <a:off x="9753600" y="3589338"/>
            <a:ext cx="2054225" cy="812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kumimoji="1" lang="zh-CN" altLang="en-US" sz="2400" noProof="1">
                <a:latin typeface="Microsoft YaHei" charset="-122"/>
                <a:ea typeface="Microsoft YaHei" charset="-122"/>
                <a:cs typeface="Microsoft YaHei" charset="-122"/>
              </a:rPr>
              <a:t>美好的愿望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3" name="文本框 6">
            <a:extLst>
              <a:ext uri="{FF2B5EF4-FFF2-40B4-BE49-F238E27FC236}">
                <a16:creationId xmlns:a16="http://schemas.microsoft.com/office/drawing/2014/main" id="{16D234BF-6C4E-4B4D-8908-E557459CD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11115675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、供给的定义包含了四个要点，以下不属于这四个要点的是（）模拟题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除价格外，其他影响供给变动的因素都保持不变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在一定时间内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消费者愿意且能够购买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一种商品（或服务）</a:t>
            </a:r>
          </a:p>
        </p:txBody>
      </p:sp>
      <p:pic>
        <p:nvPicPr>
          <p:cNvPr id="284674" name="Picture 4">
            <a:extLst>
              <a:ext uri="{FF2B5EF4-FFF2-40B4-BE49-F238E27FC236}">
                <a16:creationId xmlns:a16="http://schemas.microsoft.com/office/drawing/2014/main" id="{DC48BB1A-6EAA-234A-934D-3854AE59D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1" name="文本框 6">
            <a:extLst>
              <a:ext uri="{FF2B5EF4-FFF2-40B4-BE49-F238E27FC236}">
                <a16:creationId xmlns:a16="http://schemas.microsoft.com/office/drawing/2014/main" id="{EBEFE559-6BE7-0D4A-AC74-7BC9D38F2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11115675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供给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的定义包含了四个要点，以下不属于这四个要点的是（</a:t>
            </a: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）模拟题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除价格外，其他影响供给变动的因素都保持不变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在一定时间内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消费者愿意且能够购买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一种商品（或服务）</a:t>
            </a:r>
          </a:p>
        </p:txBody>
      </p:sp>
      <p:pic>
        <p:nvPicPr>
          <p:cNvPr id="286722" name="Picture 4">
            <a:extLst>
              <a:ext uri="{FF2B5EF4-FFF2-40B4-BE49-F238E27FC236}">
                <a16:creationId xmlns:a16="http://schemas.microsoft.com/office/drawing/2014/main" id="{789DD7C2-6F89-8C4E-8379-590A6C42A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69" name="文本框 6">
            <a:extLst>
              <a:ext uri="{FF2B5EF4-FFF2-40B4-BE49-F238E27FC236}">
                <a16:creationId xmlns:a16="http://schemas.microsoft.com/office/drawing/2014/main" id="{6F592CAB-B016-2D48-A383-0DDCCBAD4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11115675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、造成大白菜供给增加的原因可能是（）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1610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考题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气候异常严寒   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政策限制大白菜的种植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大白菜的价格上涨 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化肥价格上涨</a:t>
            </a:r>
          </a:p>
          <a:p>
            <a:pPr eaLnBrk="1" fontAlgn="t" hangingPunct="1">
              <a:lnSpc>
                <a:spcPct val="150000"/>
              </a:lnSpc>
            </a:pP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88770" name="Picture 4">
            <a:extLst>
              <a:ext uri="{FF2B5EF4-FFF2-40B4-BE49-F238E27FC236}">
                <a16:creationId xmlns:a16="http://schemas.microsoft.com/office/drawing/2014/main" id="{2F3CBD5F-EB0B-D442-99C8-8C15F6A4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7" name="文本框 6">
            <a:extLst>
              <a:ext uri="{FF2B5EF4-FFF2-40B4-BE49-F238E27FC236}">
                <a16:creationId xmlns:a16="http://schemas.microsoft.com/office/drawing/2014/main" id="{6EC970FF-C81A-4040-BFF3-2B1B0D042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11115675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、造成大白菜供给增加的原因可能是（</a:t>
            </a: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1610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考题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气候异常严寒   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政策限制大白菜的种植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大白菜的价格上涨 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化肥价格上涨</a:t>
            </a:r>
          </a:p>
          <a:p>
            <a:pPr eaLnBrk="1" fontAlgn="t" hangingPunct="1">
              <a:lnSpc>
                <a:spcPct val="150000"/>
              </a:lnSpc>
            </a:pP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90818" name="Picture 4">
            <a:extLst>
              <a:ext uri="{FF2B5EF4-FFF2-40B4-BE49-F238E27FC236}">
                <a16:creationId xmlns:a16="http://schemas.microsoft.com/office/drawing/2014/main" id="{8387083C-832F-6449-A331-2542B187E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5" name="文本框 6">
            <a:extLst>
              <a:ext uri="{FF2B5EF4-FFF2-40B4-BE49-F238E27FC236}">
                <a16:creationId xmlns:a16="http://schemas.microsoft.com/office/drawing/2014/main" id="{8B60394A-CDC9-C348-8588-909D82B5F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11115675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、不影响供给量的因素是（    ）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1810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考题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产品价格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产品成本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生产者对未来价格的预期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消费者对未来价格的预期</a:t>
            </a:r>
          </a:p>
          <a:p>
            <a:pPr eaLnBrk="1" fontAlgn="t" hangingPunct="1">
              <a:lnSpc>
                <a:spcPct val="150000"/>
              </a:lnSpc>
            </a:pP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92866" name="Picture 4">
            <a:extLst>
              <a:ext uri="{FF2B5EF4-FFF2-40B4-BE49-F238E27FC236}">
                <a16:creationId xmlns:a16="http://schemas.microsoft.com/office/drawing/2014/main" id="{2722DC43-1A6E-8843-8DE7-7C3F5267D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3" name="文本框 6">
            <a:extLst>
              <a:ext uri="{FF2B5EF4-FFF2-40B4-BE49-F238E27FC236}">
                <a16:creationId xmlns:a16="http://schemas.microsoft.com/office/drawing/2014/main" id="{2BFEDD3C-674F-DD42-ADA8-4318F404F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11115675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、不影响供给量的因素是（   </a:t>
            </a:r>
            <a:r>
              <a:rPr lang="en-US" altLang="zh-CN" sz="24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 ）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1810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考题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产品价格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产品成本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生产者对未来价格的预期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消费者对未来价格的预期</a:t>
            </a:r>
          </a:p>
          <a:p>
            <a:pPr eaLnBrk="1" fontAlgn="t" hangingPunct="1">
              <a:lnSpc>
                <a:spcPct val="150000"/>
              </a:lnSpc>
            </a:pP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94914" name="Picture 4">
            <a:extLst>
              <a:ext uri="{FF2B5EF4-FFF2-40B4-BE49-F238E27FC236}">
                <a16:creationId xmlns:a16="http://schemas.microsoft.com/office/drawing/2014/main" id="{3CE764E9-BCCE-9A4A-8307-866358735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文本框 6">
            <a:extLst>
              <a:ext uri="{FF2B5EF4-FFF2-40B4-BE49-F238E27FC236}">
                <a16:creationId xmlns:a16="http://schemas.microsoft.com/office/drawing/2014/main" id="{646A2706-7799-C345-88F8-44B72054A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2.2.1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供给函数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84EC73D5-B32D-944A-BF14-AAEA8E857A50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三、供给函数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5703BBD1-629E-324D-92FD-F226909BE4C3}"/>
              </a:ext>
            </a:extLst>
          </p:cNvPr>
          <p:cNvGraphicFramePr/>
          <p:nvPr/>
        </p:nvGraphicFramePr>
        <p:xfrm>
          <a:off x="8005010" y="-146607"/>
          <a:ext cx="5261811" cy="226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8964" name="文本框 5">
            <a:extLst>
              <a:ext uri="{FF2B5EF4-FFF2-40B4-BE49-F238E27FC236}">
                <a16:creationId xmlns:a16="http://schemas.microsoft.com/office/drawing/2014/main" id="{67D404CF-54CF-204F-9D7D-01F7B77A8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供给函数：供给量与影响供给量的各因素之间所建立的函数关系。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文本框 6">
            <a:extLst>
              <a:ext uri="{FF2B5EF4-FFF2-40B4-BE49-F238E27FC236}">
                <a16:creationId xmlns:a16="http://schemas.microsoft.com/office/drawing/2014/main" id="{3612B492-7BF6-AC4B-BDF9-7F070DB3D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2.2.1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供给函数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84A2994C-3CEF-D345-832B-66BF8847135A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三、供给函数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4025F8DA-7B86-814B-B275-30E1534C9BDF}"/>
              </a:ext>
            </a:extLst>
          </p:cNvPr>
          <p:cNvGraphicFramePr/>
          <p:nvPr/>
        </p:nvGraphicFramePr>
        <p:xfrm>
          <a:off x="8005010" y="-146607"/>
          <a:ext cx="5261811" cy="226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1012" name="文本框 5">
            <a:extLst>
              <a:ext uri="{FF2B5EF4-FFF2-40B4-BE49-F238E27FC236}">
                <a16:creationId xmlns:a16="http://schemas.microsoft.com/office/drawing/2014/main" id="{DFD59421-B708-F547-8BA4-D304E5299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供给函数：供给量与影响供给量的各因素之间所建立的函数关系。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8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8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f(P,C,P</a:t>
            </a:r>
            <a:r>
              <a:rPr lang="en-US" altLang="zh-CN" sz="28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,E……)</a:t>
            </a:r>
          </a:p>
        </p:txBody>
      </p:sp>
      <p:sp>
        <p:nvSpPr>
          <p:cNvPr id="171013" name="矩形 1">
            <a:extLst>
              <a:ext uri="{FF2B5EF4-FFF2-40B4-BE49-F238E27FC236}">
                <a16:creationId xmlns:a16="http://schemas.microsoft.com/office/drawing/2014/main" id="{E17B0634-4339-594F-965A-575EFFB57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25" y="3679825"/>
            <a:ext cx="609600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：表示生产者对某种商品的供给量。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：表示该商品的价格。（影响最大）</a:t>
            </a:r>
            <a:endParaRPr lang="en-US" altLang="zh-CN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：表示该商品的生产成本。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n-US" altLang="zh-CN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：表示该商品替代商品的价格。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E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：表示生产者对商品价格的期望。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文本框 6">
            <a:extLst>
              <a:ext uri="{FF2B5EF4-FFF2-40B4-BE49-F238E27FC236}">
                <a16:creationId xmlns:a16="http://schemas.microsoft.com/office/drawing/2014/main" id="{057E6D5F-DE7C-8F48-BB9D-F7236DD40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2.2.1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供给函数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4F817192-9DBC-2A47-B739-04FEDC6CD998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三、供给函数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D5C498D5-5300-F241-A0EA-6B2CF1E7C302}"/>
              </a:ext>
            </a:extLst>
          </p:cNvPr>
          <p:cNvGraphicFramePr/>
          <p:nvPr/>
        </p:nvGraphicFramePr>
        <p:xfrm>
          <a:off x="8005010" y="-146607"/>
          <a:ext cx="5261811" cy="226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3060" name="文本框 8">
            <a:extLst>
              <a:ext uri="{FF2B5EF4-FFF2-40B4-BE49-F238E27FC236}">
                <a16:creationId xmlns:a16="http://schemas.microsoft.com/office/drawing/2014/main" id="{BB910A8A-1A8E-0E4A-9DD8-68FAAB296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将其他因素视为不变，仅考虑商品价格与供给量之间的关系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函数可以表示为：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4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f(P)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价格和供给量之间的关系描述方式：可以用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供给表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供给曲线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文本框 6">
            <a:extLst>
              <a:ext uri="{FF2B5EF4-FFF2-40B4-BE49-F238E27FC236}">
                <a16:creationId xmlns:a16="http://schemas.microsoft.com/office/drawing/2014/main" id="{30ED71B4-9E2E-264F-86CC-2D3196F5D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2.2.1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供给函数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3D2D6F26-66CC-2A48-A24C-C0FE6A0C30EF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三、供给函数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40FCEBFA-27FC-144B-8C52-3E513A7BB75D}"/>
              </a:ext>
            </a:extLst>
          </p:cNvPr>
          <p:cNvGraphicFramePr/>
          <p:nvPr/>
        </p:nvGraphicFramePr>
        <p:xfrm>
          <a:off x="8005010" y="-146607"/>
          <a:ext cx="5261811" cy="226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5108" name="文本框 5">
            <a:extLst>
              <a:ext uri="{FF2B5EF4-FFF2-40B4-BE49-F238E27FC236}">
                <a16:creationId xmlns:a16="http://schemas.microsoft.com/office/drawing/2014/main" id="{9D641A88-7EA3-854E-A29F-FD92AAF95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供给表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E190FAD-0AF5-7B49-A144-00D529C304B7}"/>
              </a:ext>
            </a:extLst>
          </p:cNvPr>
          <p:cNvGraphicFramePr>
            <a:graphicFrameLocks noGrp="1"/>
          </p:cNvGraphicFramePr>
          <p:nvPr/>
        </p:nvGraphicFramePr>
        <p:xfrm>
          <a:off x="2722563" y="2644775"/>
          <a:ext cx="5989637" cy="3114678"/>
        </p:xfrm>
        <a:graphic>
          <a:graphicData uri="http://schemas.openxmlformats.org/drawingml/2006/table">
            <a:tbl>
              <a:tblPr/>
              <a:tblGrid>
                <a:gridCol w="273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9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9113">
                <a:tc>
                  <a:txBody>
                    <a:bodyPr/>
                    <a:lstStyle>
                      <a:lvl1pPr algn="just" defTabSz="685800">
                        <a:lnSpc>
                          <a:spcPct val="110000"/>
                        </a:lnSpc>
                        <a:spcBef>
                          <a:spcPts val="1350"/>
                        </a:spcBef>
                        <a:buClr>
                          <a:schemeClr val="accent1"/>
                        </a:buClr>
                        <a:buSzPct val="90000"/>
                        <a:buFont typeface="Wingdings 3" pitchFamily="2" charset="2"/>
                        <a:defRPr>
                          <a:solidFill>
                            <a:schemeClr val="accen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 algn="just" defTabSz="685800">
                        <a:lnSpc>
                          <a:spcPct val="150000"/>
                        </a:lnSpc>
                        <a:spcAft>
                          <a:spcPts val="450"/>
                        </a:spcAft>
                        <a:buClr>
                          <a:srgbClr val="4FCEFF"/>
                        </a:buClr>
                        <a:buFont typeface="幼圆" pitchFamily="49" charset="-12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价格（元）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23" marR="91423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defTabSz="685800">
                        <a:lnSpc>
                          <a:spcPct val="110000"/>
                        </a:lnSpc>
                        <a:spcBef>
                          <a:spcPts val="1350"/>
                        </a:spcBef>
                        <a:buClr>
                          <a:schemeClr val="accent1"/>
                        </a:buClr>
                        <a:buSzPct val="90000"/>
                        <a:buFont typeface="Wingdings 3" pitchFamily="2" charset="2"/>
                        <a:defRPr>
                          <a:solidFill>
                            <a:schemeClr val="accen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 algn="just" defTabSz="685800">
                        <a:lnSpc>
                          <a:spcPct val="150000"/>
                        </a:lnSpc>
                        <a:spcAft>
                          <a:spcPts val="450"/>
                        </a:spcAft>
                        <a:buClr>
                          <a:srgbClr val="4FCEFF"/>
                        </a:buClr>
                        <a:buFont typeface="幼圆" pitchFamily="49" charset="-12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供给量（万条）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23" marR="91423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113">
                <a:tc>
                  <a:txBody>
                    <a:bodyPr/>
                    <a:lstStyle>
                      <a:lvl1pPr algn="just" defTabSz="685800">
                        <a:lnSpc>
                          <a:spcPct val="110000"/>
                        </a:lnSpc>
                        <a:spcBef>
                          <a:spcPts val="1350"/>
                        </a:spcBef>
                        <a:buClr>
                          <a:schemeClr val="accent1"/>
                        </a:buClr>
                        <a:buSzPct val="90000"/>
                        <a:buFont typeface="Wingdings 3" pitchFamily="2" charset="2"/>
                        <a:defRPr>
                          <a:solidFill>
                            <a:schemeClr val="accen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 algn="just" defTabSz="685800">
                        <a:lnSpc>
                          <a:spcPct val="150000"/>
                        </a:lnSpc>
                        <a:spcAft>
                          <a:spcPts val="450"/>
                        </a:spcAft>
                        <a:buClr>
                          <a:srgbClr val="4FCEFF"/>
                        </a:buClr>
                        <a:buFont typeface="幼圆" pitchFamily="49" charset="-12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23" marR="91423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defTabSz="685800">
                        <a:lnSpc>
                          <a:spcPct val="110000"/>
                        </a:lnSpc>
                        <a:spcBef>
                          <a:spcPts val="1350"/>
                        </a:spcBef>
                        <a:buClr>
                          <a:schemeClr val="accent1"/>
                        </a:buClr>
                        <a:buSzPct val="90000"/>
                        <a:buFont typeface="Wingdings 3" pitchFamily="2" charset="2"/>
                        <a:defRPr>
                          <a:solidFill>
                            <a:schemeClr val="accen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 algn="just" defTabSz="685800">
                        <a:lnSpc>
                          <a:spcPct val="150000"/>
                        </a:lnSpc>
                        <a:spcAft>
                          <a:spcPts val="450"/>
                        </a:spcAft>
                        <a:buClr>
                          <a:srgbClr val="4FCEFF"/>
                        </a:buClr>
                        <a:buFont typeface="幼圆" pitchFamily="49" charset="-12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23" marR="91423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113">
                <a:tc>
                  <a:txBody>
                    <a:bodyPr/>
                    <a:lstStyle>
                      <a:lvl1pPr algn="just" defTabSz="685800">
                        <a:lnSpc>
                          <a:spcPct val="110000"/>
                        </a:lnSpc>
                        <a:spcBef>
                          <a:spcPts val="1350"/>
                        </a:spcBef>
                        <a:buClr>
                          <a:schemeClr val="accent1"/>
                        </a:buClr>
                        <a:buSzPct val="90000"/>
                        <a:buFont typeface="Wingdings 3" pitchFamily="2" charset="2"/>
                        <a:defRPr>
                          <a:solidFill>
                            <a:schemeClr val="accen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 algn="just" defTabSz="685800">
                        <a:lnSpc>
                          <a:spcPct val="150000"/>
                        </a:lnSpc>
                        <a:spcAft>
                          <a:spcPts val="450"/>
                        </a:spcAft>
                        <a:buClr>
                          <a:srgbClr val="4FCEFF"/>
                        </a:buClr>
                        <a:buFont typeface="幼圆" pitchFamily="49" charset="-12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23" marR="91423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defTabSz="685800">
                        <a:lnSpc>
                          <a:spcPct val="110000"/>
                        </a:lnSpc>
                        <a:spcBef>
                          <a:spcPts val="1350"/>
                        </a:spcBef>
                        <a:buClr>
                          <a:schemeClr val="accent1"/>
                        </a:buClr>
                        <a:buSzPct val="90000"/>
                        <a:buFont typeface="Wingdings 3" pitchFamily="2" charset="2"/>
                        <a:defRPr>
                          <a:solidFill>
                            <a:schemeClr val="accen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 algn="just" defTabSz="685800">
                        <a:lnSpc>
                          <a:spcPct val="150000"/>
                        </a:lnSpc>
                        <a:spcAft>
                          <a:spcPts val="450"/>
                        </a:spcAft>
                        <a:buClr>
                          <a:srgbClr val="4FCEFF"/>
                        </a:buClr>
                        <a:buFont typeface="幼圆" pitchFamily="49" charset="-12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23" marR="91423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113">
                <a:tc>
                  <a:txBody>
                    <a:bodyPr/>
                    <a:lstStyle>
                      <a:lvl1pPr algn="just" defTabSz="685800">
                        <a:lnSpc>
                          <a:spcPct val="110000"/>
                        </a:lnSpc>
                        <a:spcBef>
                          <a:spcPts val="1350"/>
                        </a:spcBef>
                        <a:buClr>
                          <a:schemeClr val="accent1"/>
                        </a:buClr>
                        <a:buSzPct val="90000"/>
                        <a:buFont typeface="Wingdings 3" pitchFamily="2" charset="2"/>
                        <a:defRPr>
                          <a:solidFill>
                            <a:schemeClr val="accen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 algn="just" defTabSz="685800">
                        <a:lnSpc>
                          <a:spcPct val="150000"/>
                        </a:lnSpc>
                        <a:spcAft>
                          <a:spcPts val="450"/>
                        </a:spcAft>
                        <a:buClr>
                          <a:srgbClr val="4FCEFF"/>
                        </a:buClr>
                        <a:buFont typeface="幼圆" pitchFamily="49" charset="-12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23" marR="91423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defTabSz="685800">
                        <a:lnSpc>
                          <a:spcPct val="110000"/>
                        </a:lnSpc>
                        <a:spcBef>
                          <a:spcPts val="1350"/>
                        </a:spcBef>
                        <a:buClr>
                          <a:schemeClr val="accent1"/>
                        </a:buClr>
                        <a:buSzPct val="90000"/>
                        <a:buFont typeface="Wingdings 3" pitchFamily="2" charset="2"/>
                        <a:defRPr>
                          <a:solidFill>
                            <a:schemeClr val="accen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 algn="just" defTabSz="685800">
                        <a:lnSpc>
                          <a:spcPct val="150000"/>
                        </a:lnSpc>
                        <a:spcAft>
                          <a:spcPts val="450"/>
                        </a:spcAft>
                        <a:buClr>
                          <a:srgbClr val="4FCEFF"/>
                        </a:buClr>
                        <a:buFont typeface="幼圆" pitchFamily="49" charset="-12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30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23" marR="91423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113">
                <a:tc>
                  <a:txBody>
                    <a:bodyPr/>
                    <a:lstStyle>
                      <a:lvl1pPr algn="just" defTabSz="685800">
                        <a:lnSpc>
                          <a:spcPct val="110000"/>
                        </a:lnSpc>
                        <a:spcBef>
                          <a:spcPts val="1350"/>
                        </a:spcBef>
                        <a:buClr>
                          <a:schemeClr val="accent1"/>
                        </a:buClr>
                        <a:buSzPct val="90000"/>
                        <a:buFont typeface="Wingdings 3" pitchFamily="2" charset="2"/>
                        <a:defRPr>
                          <a:solidFill>
                            <a:schemeClr val="accen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 algn="just" defTabSz="685800">
                        <a:lnSpc>
                          <a:spcPct val="150000"/>
                        </a:lnSpc>
                        <a:spcAft>
                          <a:spcPts val="450"/>
                        </a:spcAft>
                        <a:buClr>
                          <a:srgbClr val="4FCEFF"/>
                        </a:buClr>
                        <a:buFont typeface="幼圆" pitchFamily="49" charset="-12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23" marR="91423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defTabSz="685800">
                        <a:lnSpc>
                          <a:spcPct val="110000"/>
                        </a:lnSpc>
                        <a:spcBef>
                          <a:spcPts val="1350"/>
                        </a:spcBef>
                        <a:buClr>
                          <a:schemeClr val="accent1"/>
                        </a:buClr>
                        <a:buSzPct val="90000"/>
                        <a:buFont typeface="Wingdings 3" pitchFamily="2" charset="2"/>
                        <a:defRPr>
                          <a:solidFill>
                            <a:schemeClr val="accen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 algn="just" defTabSz="685800">
                        <a:lnSpc>
                          <a:spcPct val="150000"/>
                        </a:lnSpc>
                        <a:spcAft>
                          <a:spcPts val="450"/>
                        </a:spcAft>
                        <a:buClr>
                          <a:srgbClr val="4FCEFF"/>
                        </a:buClr>
                        <a:buFont typeface="幼圆" pitchFamily="49" charset="-12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40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23" marR="91423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9113">
                <a:tc>
                  <a:txBody>
                    <a:bodyPr/>
                    <a:lstStyle>
                      <a:lvl1pPr algn="just" defTabSz="685800">
                        <a:lnSpc>
                          <a:spcPct val="110000"/>
                        </a:lnSpc>
                        <a:spcBef>
                          <a:spcPts val="1350"/>
                        </a:spcBef>
                        <a:buClr>
                          <a:schemeClr val="accent1"/>
                        </a:buClr>
                        <a:buSzPct val="90000"/>
                        <a:buFont typeface="Wingdings 3" pitchFamily="2" charset="2"/>
                        <a:defRPr>
                          <a:solidFill>
                            <a:schemeClr val="accen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 algn="just" defTabSz="685800">
                        <a:lnSpc>
                          <a:spcPct val="150000"/>
                        </a:lnSpc>
                        <a:spcAft>
                          <a:spcPts val="450"/>
                        </a:spcAft>
                        <a:buClr>
                          <a:srgbClr val="4FCEFF"/>
                        </a:buClr>
                        <a:buFont typeface="幼圆" pitchFamily="49" charset="-12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23" marR="91423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defTabSz="685800">
                        <a:lnSpc>
                          <a:spcPct val="110000"/>
                        </a:lnSpc>
                        <a:spcBef>
                          <a:spcPts val="1350"/>
                        </a:spcBef>
                        <a:buClr>
                          <a:schemeClr val="accent1"/>
                        </a:buClr>
                        <a:buSzPct val="90000"/>
                        <a:buFont typeface="Wingdings 3" pitchFamily="2" charset="2"/>
                        <a:defRPr>
                          <a:solidFill>
                            <a:schemeClr val="accen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 algn="just" defTabSz="685800">
                        <a:lnSpc>
                          <a:spcPct val="150000"/>
                        </a:lnSpc>
                        <a:spcAft>
                          <a:spcPts val="450"/>
                        </a:spcAft>
                        <a:buClr>
                          <a:srgbClr val="4FCEFF"/>
                        </a:buClr>
                        <a:buFont typeface="幼圆" pitchFamily="49" charset="-12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50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23" marR="91423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5132" name="文本框 10">
            <a:extLst>
              <a:ext uri="{FF2B5EF4-FFF2-40B4-BE49-F238E27FC236}">
                <a16:creationId xmlns:a16="http://schemas.microsoft.com/office/drawing/2014/main" id="{21623221-D86E-FE4A-8E30-417E2A1E0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1350" y="6008688"/>
            <a:ext cx="21907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某商品的供给表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文本框 6">
            <a:extLst>
              <a:ext uri="{FF2B5EF4-FFF2-40B4-BE49-F238E27FC236}">
                <a16:creationId xmlns:a16="http://schemas.microsoft.com/office/drawing/2014/main" id="{4F1156C3-9C2C-3942-B6C4-87D9984F0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78CD9FF3-BEB8-6C40-8AB0-0F15A01DEB9D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圆角矩形 16">
            <a:extLst>
              <a:ext uri="{FF2B5EF4-FFF2-40B4-BE49-F238E27FC236}">
                <a16:creationId xmlns:a16="http://schemas.microsoft.com/office/drawing/2014/main" id="{B5925852-EE06-F34C-8E66-2393A65CF4C0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一、需求（</a:t>
            </a:r>
            <a:r>
              <a:rPr kumimoji="1" lang="en-US" altLang="zh-CN" sz="2000" noProof="1">
                <a:latin typeface="Microsoft YaHei" charset="-122"/>
                <a:ea typeface="Microsoft YaHei" charset="-122"/>
                <a:cs typeface="Microsoft YaHei" charset="-122"/>
              </a:rPr>
              <a:t>demand</a:t>
            </a: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  <p:pic>
        <p:nvPicPr>
          <p:cNvPr id="24580" name="图片 1">
            <a:extLst>
              <a:ext uri="{FF2B5EF4-FFF2-40B4-BE49-F238E27FC236}">
                <a16:creationId xmlns:a16="http://schemas.microsoft.com/office/drawing/2014/main" id="{9CFEA9A4-FA36-554A-9280-B0D7345C2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2863850"/>
            <a:ext cx="4183062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文本框 2">
            <a:extLst>
              <a:ext uri="{FF2B5EF4-FFF2-40B4-BE49-F238E27FC236}">
                <a16:creationId xmlns:a16="http://schemas.microsoft.com/office/drawing/2014/main" id="{98BEFE8D-AD79-4347-8C40-97F56DC9A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913" y="5413375"/>
            <a:ext cx="2308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600000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元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/m</a:t>
            </a:r>
            <a:r>
              <a:rPr lang="en-US" altLang="zh-CN" sz="2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24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582" name="文本框 8">
            <a:extLst>
              <a:ext uri="{FF2B5EF4-FFF2-40B4-BE49-F238E27FC236}">
                <a16:creationId xmlns:a16="http://schemas.microsoft.com/office/drawing/2014/main" id="{7AECB0A3-2A37-1249-B970-3283DB844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6025" y="3429000"/>
            <a:ext cx="3914775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、想要吗？     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想要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、买得起吗？  </a:t>
            </a:r>
            <a:r>
              <a:rPr lang="zh-CN" altLang="en-US"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买得起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文本框 6">
            <a:extLst>
              <a:ext uri="{FF2B5EF4-FFF2-40B4-BE49-F238E27FC236}">
                <a16:creationId xmlns:a16="http://schemas.microsoft.com/office/drawing/2014/main" id="{4105D6C2-44B7-4846-8BA3-04D9124F6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2.2.1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供给函数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43D62448-3CB0-6D43-988F-6EBBC0E36C19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三、供给函数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287D8D97-2CD6-084A-8703-273478DAEB3C}"/>
              </a:ext>
            </a:extLst>
          </p:cNvPr>
          <p:cNvGraphicFramePr/>
          <p:nvPr/>
        </p:nvGraphicFramePr>
        <p:xfrm>
          <a:off x="8005010" y="-146607"/>
          <a:ext cx="5261811" cy="226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7156" name="文本框 5">
            <a:extLst>
              <a:ext uri="{FF2B5EF4-FFF2-40B4-BE49-F238E27FC236}">
                <a16:creationId xmlns:a16="http://schemas.microsoft.com/office/drawing/2014/main" id="{EFF15BDC-A6D9-1C4E-BBFA-CBBCD2E60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供给曲线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7157" name="文本框 10">
            <a:extLst>
              <a:ext uri="{FF2B5EF4-FFF2-40B4-BE49-F238E27FC236}">
                <a16:creationId xmlns:a16="http://schemas.microsoft.com/office/drawing/2014/main" id="{53DC04FA-E764-0C41-ABF0-326CAB906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1050" y="3270250"/>
            <a:ext cx="23669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某商品的供给曲线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7158" name="图片 8">
            <a:extLst>
              <a:ext uri="{FF2B5EF4-FFF2-40B4-BE49-F238E27FC236}">
                <a16:creationId xmlns:a16="http://schemas.microsoft.com/office/drawing/2014/main" id="{004B19F6-D9B0-9C44-8EC2-770F80E5A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13" y="1463675"/>
            <a:ext cx="2181225" cy="165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159" name="文本框 11">
            <a:extLst>
              <a:ext uri="{FF2B5EF4-FFF2-40B4-BE49-F238E27FC236}">
                <a16:creationId xmlns:a16="http://schemas.microsoft.com/office/drawing/2014/main" id="{B3A8CE84-5D35-BF48-94B3-80B47A2B9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6175" y="5865813"/>
            <a:ext cx="23669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供给曲线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7160" name="图片 1">
            <a:extLst>
              <a:ext uri="{FF2B5EF4-FFF2-40B4-BE49-F238E27FC236}">
                <a16:creationId xmlns:a16="http://schemas.microsoft.com/office/drawing/2014/main" id="{C87C8F2B-CC7A-E04A-AD49-E2D32B3F0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4325938"/>
            <a:ext cx="3565525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161" name="文本框 12">
            <a:extLst>
              <a:ext uri="{FF2B5EF4-FFF2-40B4-BE49-F238E27FC236}">
                <a16:creationId xmlns:a16="http://schemas.microsoft.com/office/drawing/2014/main" id="{2F4F9D0A-1EFF-C547-A250-4192AC0D6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3" y="3448050"/>
            <a:ext cx="50514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纵轴（纵坐标）：价格，用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横轴（横坐标）：供给量，用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：表示供给曲线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文本框 6">
            <a:extLst>
              <a:ext uri="{FF2B5EF4-FFF2-40B4-BE49-F238E27FC236}">
                <a16:creationId xmlns:a16="http://schemas.microsoft.com/office/drawing/2014/main" id="{8309D17F-1059-2F4F-B652-212F475AB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2.2.1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供给函数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53A39271-F071-FA49-938D-5684E816ECDD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三、供给函数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BD882D8F-D498-B34E-9D7E-BB028BC2C87C}"/>
              </a:ext>
            </a:extLst>
          </p:cNvPr>
          <p:cNvGraphicFramePr/>
          <p:nvPr/>
        </p:nvGraphicFramePr>
        <p:xfrm>
          <a:off x="8005010" y="-146607"/>
          <a:ext cx="5261811" cy="226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9204" name="文本框 8">
            <a:extLst>
              <a:ext uri="{FF2B5EF4-FFF2-40B4-BE49-F238E27FC236}">
                <a16:creationId xmlns:a16="http://schemas.microsoft.com/office/drawing/2014/main" id="{8F62CF20-D97D-F249-B344-23812C183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13" y="3486150"/>
            <a:ext cx="58912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供给定理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供给规律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：同一种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商品的供给量与其价格是从呈同方向变动。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9205" name="图片 1">
            <a:extLst>
              <a:ext uri="{FF2B5EF4-FFF2-40B4-BE49-F238E27FC236}">
                <a16:creationId xmlns:a16="http://schemas.microsoft.com/office/drawing/2014/main" id="{F2E39A83-6733-CD4D-B0C7-9F82BD61A7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2408238"/>
            <a:ext cx="3644900" cy="190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6" name="图片 8">
            <a:extLst>
              <a:ext uri="{FF2B5EF4-FFF2-40B4-BE49-F238E27FC236}">
                <a16:creationId xmlns:a16="http://schemas.microsoft.com/office/drawing/2014/main" id="{2E97885F-F975-5543-AD72-E1A8AA5C3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4598988"/>
            <a:ext cx="2181225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8894D0E5-5608-B64D-9433-2D8B3D550CCA}"/>
              </a:ext>
            </a:extLst>
          </p:cNvPr>
          <p:cNvGraphicFramePr/>
          <p:nvPr/>
        </p:nvGraphicFramePr>
        <p:xfrm>
          <a:off x="1181767" y="815918"/>
          <a:ext cx="98552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文本框 6">
            <a:extLst>
              <a:ext uri="{FF2B5EF4-FFF2-40B4-BE49-F238E27FC236}">
                <a16:creationId xmlns:a16="http://schemas.microsoft.com/office/drawing/2014/main" id="{A50E41AB-F881-3044-B285-F20265453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2.2.2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供给量的变动和供给的变动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069772D0-5BAE-3D43-8FE2-FFDC7B3EEB10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一、供给量的变动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7AA78794-9C37-B149-9991-BD96B662C96E}"/>
              </a:ext>
            </a:extLst>
          </p:cNvPr>
          <p:cNvGraphicFramePr/>
          <p:nvPr/>
        </p:nvGraphicFramePr>
        <p:xfrm>
          <a:off x="8005010" y="-146607"/>
          <a:ext cx="5261811" cy="226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3300" name="文本框 10">
            <a:extLst>
              <a:ext uri="{FF2B5EF4-FFF2-40B4-BE49-F238E27FC236}">
                <a16:creationId xmlns:a16="http://schemas.microsoft.com/office/drawing/2014/main" id="{8DCC725C-C5FF-3740-A42F-BDBC26321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463800"/>
            <a:ext cx="10623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供给量的变动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：指在某个时期内，当其他的条件不变的情况下，由于商品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价格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的变动所引起的企业愿意和能够提供的商品数量发生变动。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3301" name="图片 1">
            <a:extLst>
              <a:ext uri="{FF2B5EF4-FFF2-40B4-BE49-F238E27FC236}">
                <a16:creationId xmlns:a16="http://schemas.microsoft.com/office/drawing/2014/main" id="{0729492F-1437-7148-904C-9F90BF8A2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3705225"/>
            <a:ext cx="3476625" cy="230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302" name="文本框 11">
            <a:extLst>
              <a:ext uri="{FF2B5EF4-FFF2-40B4-BE49-F238E27FC236}">
                <a16:creationId xmlns:a16="http://schemas.microsoft.com/office/drawing/2014/main" id="{6FC6E8AE-CA20-C44E-B9DC-A7E796437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0200" y="6056313"/>
            <a:ext cx="1946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供给量的变动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右箭头 1">
            <a:extLst>
              <a:ext uri="{FF2B5EF4-FFF2-40B4-BE49-F238E27FC236}">
                <a16:creationId xmlns:a16="http://schemas.microsoft.com/office/drawing/2014/main" id="{F11B389E-F462-5948-93AB-EA9F0A189D6D}"/>
              </a:ext>
            </a:extLst>
          </p:cNvPr>
          <p:cNvSpPr/>
          <p:nvPr/>
        </p:nvSpPr>
        <p:spPr>
          <a:xfrm>
            <a:off x="5805488" y="4746625"/>
            <a:ext cx="1474787" cy="419100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83304" name="文本框 11">
            <a:extLst>
              <a:ext uri="{FF2B5EF4-FFF2-40B4-BE49-F238E27FC236}">
                <a16:creationId xmlns:a16="http://schemas.microsoft.com/office/drawing/2014/main" id="{B9F5AB85-C903-464A-85CA-0C6468F82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0800" y="4292600"/>
            <a:ext cx="2711450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变现形式：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zh-CN" altLang="en-US" sz="2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沿供给曲线变动</a:t>
            </a:r>
            <a:endParaRPr lang="en-US" altLang="zh-CN" sz="24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文本框 6">
            <a:extLst>
              <a:ext uri="{FF2B5EF4-FFF2-40B4-BE49-F238E27FC236}">
                <a16:creationId xmlns:a16="http://schemas.microsoft.com/office/drawing/2014/main" id="{F06C65F7-4C4C-D54D-B24E-A7A162907C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2.2.2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供给量的变动和供给的变动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F7D2C542-07AD-2941-ADAC-6162D2538E12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一、供给量的变动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1F342012-C38D-684F-A661-220F02AB96BF}"/>
              </a:ext>
            </a:extLst>
          </p:cNvPr>
          <p:cNvGraphicFramePr/>
          <p:nvPr/>
        </p:nvGraphicFramePr>
        <p:xfrm>
          <a:off x="8005010" y="-146607"/>
          <a:ext cx="5261811" cy="226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5348" name="文本框 10">
            <a:extLst>
              <a:ext uri="{FF2B5EF4-FFF2-40B4-BE49-F238E27FC236}">
                <a16:creationId xmlns:a16="http://schemas.microsoft.com/office/drawing/2014/main" id="{E6BC093C-5AF4-4246-ABD3-1B454F238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463800"/>
            <a:ext cx="10623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供给量的变动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：指在某个时期内，当其他的条件不变的情况下，由于商品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价格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的变动所引起的企业愿意和能够提供的商品数量发生变动。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5349" name="图片 1">
            <a:extLst>
              <a:ext uri="{FF2B5EF4-FFF2-40B4-BE49-F238E27FC236}">
                <a16:creationId xmlns:a16="http://schemas.microsoft.com/office/drawing/2014/main" id="{5E2D318C-1A1F-FA41-8C88-C207A7125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3705225"/>
            <a:ext cx="3476625" cy="230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350" name="文本框 11">
            <a:extLst>
              <a:ext uri="{FF2B5EF4-FFF2-40B4-BE49-F238E27FC236}">
                <a16:creationId xmlns:a16="http://schemas.microsoft.com/office/drawing/2014/main" id="{B01CF981-8FD6-6849-BFEE-4ED46F9F0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0200" y="6056313"/>
            <a:ext cx="1946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供给量的变动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右箭头 1">
            <a:extLst>
              <a:ext uri="{FF2B5EF4-FFF2-40B4-BE49-F238E27FC236}">
                <a16:creationId xmlns:a16="http://schemas.microsoft.com/office/drawing/2014/main" id="{2F142076-0CA9-384F-A0AC-31DC41392B11}"/>
              </a:ext>
            </a:extLst>
          </p:cNvPr>
          <p:cNvSpPr/>
          <p:nvPr/>
        </p:nvSpPr>
        <p:spPr>
          <a:xfrm>
            <a:off x="5805488" y="4746625"/>
            <a:ext cx="1474787" cy="419100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85352" name="文本框 11">
            <a:extLst>
              <a:ext uri="{FF2B5EF4-FFF2-40B4-BE49-F238E27FC236}">
                <a16:creationId xmlns:a16="http://schemas.microsoft.com/office/drawing/2014/main" id="{DA58B78D-2605-B24B-A86F-37906A0E0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0800" y="4292600"/>
            <a:ext cx="2711450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变现形式：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  沿供给曲线变动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文本框 6">
            <a:extLst>
              <a:ext uri="{FF2B5EF4-FFF2-40B4-BE49-F238E27FC236}">
                <a16:creationId xmlns:a16="http://schemas.microsoft.com/office/drawing/2014/main" id="{03E4CF02-4893-074D-98E6-0DADDF90C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2.2.2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供给量的变动和供给的变动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AD1D0CEE-5E58-0F4A-AF9C-EEC7A415BBDE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二、供给的变动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F2B905D8-B7C6-2A49-AC10-BECB4D9E11EE}"/>
              </a:ext>
            </a:extLst>
          </p:cNvPr>
          <p:cNvGraphicFramePr/>
          <p:nvPr/>
        </p:nvGraphicFramePr>
        <p:xfrm>
          <a:off x="8005010" y="-146607"/>
          <a:ext cx="5261811" cy="226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7396" name="文本框 10">
            <a:extLst>
              <a:ext uri="{FF2B5EF4-FFF2-40B4-BE49-F238E27FC236}">
                <a16:creationId xmlns:a16="http://schemas.microsoft.com/office/drawing/2014/main" id="{4F94D6B2-540D-1C4B-B037-768C9D665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476500"/>
            <a:ext cx="11236325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供给的变动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：在某商品价格不变的条件下，由于其他因素变动所引起的该商品的供给数量的变动。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7397" name="文本框 11">
            <a:extLst>
              <a:ext uri="{FF2B5EF4-FFF2-40B4-BE49-F238E27FC236}">
                <a16:creationId xmlns:a16="http://schemas.microsoft.com/office/drawing/2014/main" id="{83DCDA93-E987-C249-AB9A-072632724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4613" y="5973763"/>
            <a:ext cx="19462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供给的变动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7398" name="图片 2">
            <a:extLst>
              <a:ext uri="{FF2B5EF4-FFF2-40B4-BE49-F238E27FC236}">
                <a16:creationId xmlns:a16="http://schemas.microsoft.com/office/drawing/2014/main" id="{7D1D5393-DA79-7642-A58A-A8DFAD821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763" y="3370263"/>
            <a:ext cx="364490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399" name="矩形 8">
            <a:extLst>
              <a:ext uri="{FF2B5EF4-FFF2-40B4-BE49-F238E27FC236}">
                <a16:creationId xmlns:a16="http://schemas.microsoft.com/office/drawing/2014/main" id="{C52E8168-91E2-134A-B923-1D4B3FDA6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0675" y="4105275"/>
            <a:ext cx="57086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例如：商品价格不变情况下，生产成本降低了，企业愿意且能供给的产量会增多。</a:t>
            </a:r>
            <a:endParaRPr lang="zh-CN" altLang="en-US" sz="24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文本框 6">
            <a:extLst>
              <a:ext uri="{FF2B5EF4-FFF2-40B4-BE49-F238E27FC236}">
                <a16:creationId xmlns:a16="http://schemas.microsoft.com/office/drawing/2014/main" id="{44DB752F-C297-7F43-AEEC-DF8FF9149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2.2.2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供给量的变动和供给的变动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1515776B-2862-CE4C-B964-20BDF08EB82F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二、供给的变动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74EFD92E-E9C6-0B4F-9816-4B7CD4BFFE24}"/>
              </a:ext>
            </a:extLst>
          </p:cNvPr>
          <p:cNvGraphicFramePr/>
          <p:nvPr/>
        </p:nvGraphicFramePr>
        <p:xfrm>
          <a:off x="8005010" y="-146607"/>
          <a:ext cx="5261811" cy="226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9444" name="文本框 11">
            <a:extLst>
              <a:ext uri="{FF2B5EF4-FFF2-40B4-BE49-F238E27FC236}">
                <a16:creationId xmlns:a16="http://schemas.microsoft.com/office/drawing/2014/main" id="{3040F8EF-286A-5C47-BABF-F662F650E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8513" y="6219825"/>
            <a:ext cx="194627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供给的变动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9445" name="图片 2">
            <a:extLst>
              <a:ext uri="{FF2B5EF4-FFF2-40B4-BE49-F238E27FC236}">
                <a16:creationId xmlns:a16="http://schemas.microsoft.com/office/drawing/2014/main" id="{CC9A14A7-3795-464E-963C-F29D18AD9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3" y="3571875"/>
            <a:ext cx="364490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6AC3BC6C-48BC-7447-A7AC-CB19447C0836}"/>
              </a:ext>
            </a:extLst>
          </p:cNvPr>
          <p:cNvCxnSpPr/>
          <p:nvPr/>
        </p:nvCxnSpPr>
        <p:spPr>
          <a:xfrm>
            <a:off x="3048000" y="4665663"/>
            <a:ext cx="223678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F13CDA41-523B-3B4D-8579-06BA70494D99}"/>
              </a:ext>
            </a:extLst>
          </p:cNvPr>
          <p:cNvCxnSpPr/>
          <p:nvPr/>
        </p:nvCxnSpPr>
        <p:spPr>
          <a:xfrm>
            <a:off x="4745038" y="4665663"/>
            <a:ext cx="0" cy="12700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448" name="文本框 9">
            <a:extLst>
              <a:ext uri="{FF2B5EF4-FFF2-40B4-BE49-F238E27FC236}">
                <a16:creationId xmlns:a16="http://schemas.microsoft.com/office/drawing/2014/main" id="{78DD3DBC-7210-6143-A969-D43DE009F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9838" y="4402138"/>
            <a:ext cx="75406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kumimoji="1" lang="en-US" altLang="zh-CN" sz="24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4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9449" name="文本框 20">
            <a:extLst>
              <a:ext uri="{FF2B5EF4-FFF2-40B4-BE49-F238E27FC236}">
                <a16:creationId xmlns:a16="http://schemas.microsoft.com/office/drawing/2014/main" id="{8CBEE9FB-54CA-EA44-AD6E-3F5D634F1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0713" y="5735638"/>
            <a:ext cx="6254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kumimoji="1" lang="en-US" altLang="zh-CN" sz="24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4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B2684714-E84C-3F49-B998-7CF11D754A0A}"/>
              </a:ext>
            </a:extLst>
          </p:cNvPr>
          <p:cNvCxnSpPr/>
          <p:nvPr/>
        </p:nvCxnSpPr>
        <p:spPr>
          <a:xfrm>
            <a:off x="5284788" y="4665663"/>
            <a:ext cx="0" cy="12700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451" name="文本框 20">
            <a:extLst>
              <a:ext uri="{FF2B5EF4-FFF2-40B4-BE49-F238E27FC236}">
                <a16:creationId xmlns:a16="http://schemas.microsoft.com/office/drawing/2014/main" id="{A3E444A0-09F6-7C46-90DC-0DBF91B9E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6663" y="5770563"/>
            <a:ext cx="62547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kumimoji="1" lang="en-US" altLang="zh-CN" sz="24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24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92EFF341-CC09-664F-8478-235BFFFF45B8}"/>
              </a:ext>
            </a:extLst>
          </p:cNvPr>
          <p:cNvSpPr/>
          <p:nvPr/>
        </p:nvSpPr>
        <p:spPr>
          <a:xfrm>
            <a:off x="5805488" y="4746625"/>
            <a:ext cx="1474787" cy="419100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89453" name="文本框 11">
            <a:extLst>
              <a:ext uri="{FF2B5EF4-FFF2-40B4-BE49-F238E27FC236}">
                <a16:creationId xmlns:a16="http://schemas.microsoft.com/office/drawing/2014/main" id="{65508811-F00E-044A-B1F5-0907D37FC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5100" y="4389438"/>
            <a:ext cx="27114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表现形式：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zh-CN" altLang="en-US" sz="2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供给曲线移动</a:t>
            </a:r>
            <a:endParaRPr lang="en-US" altLang="zh-CN" sz="24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9454" name="文本框 10">
            <a:extLst>
              <a:ext uri="{FF2B5EF4-FFF2-40B4-BE49-F238E27FC236}">
                <a16:creationId xmlns:a16="http://schemas.microsoft.com/office/drawing/2014/main" id="{E774A5B0-7C05-734E-A5B6-AE04E79F2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476500"/>
            <a:ext cx="11236325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供给的变动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：在某商品价格不变的条件下，由于其他因素变动所引起的该商品的供给数量的变动。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1" name="文本框 6">
            <a:extLst>
              <a:ext uri="{FF2B5EF4-FFF2-40B4-BE49-F238E27FC236}">
                <a16:creationId xmlns:a16="http://schemas.microsoft.com/office/drawing/2014/main" id="{E60AB0C0-5E23-494D-8D17-7C483A1DA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2.2.2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供给量的变动和供给的变动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0C58DF31-E8C1-4747-B99C-4361D9E98BBA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二、供给的变动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2C25CBD1-6346-CE4C-84A2-7CD9F7EDEB36}"/>
              </a:ext>
            </a:extLst>
          </p:cNvPr>
          <p:cNvGraphicFramePr/>
          <p:nvPr/>
        </p:nvGraphicFramePr>
        <p:xfrm>
          <a:off x="8005010" y="-146607"/>
          <a:ext cx="5261811" cy="226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6964" name="文本框 11">
            <a:extLst>
              <a:ext uri="{FF2B5EF4-FFF2-40B4-BE49-F238E27FC236}">
                <a16:creationId xmlns:a16="http://schemas.microsoft.com/office/drawing/2014/main" id="{7C41BE83-51E3-444F-90E4-785BC921E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8513" y="6219825"/>
            <a:ext cx="194627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供给的变动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96965" name="图片 2">
            <a:extLst>
              <a:ext uri="{FF2B5EF4-FFF2-40B4-BE49-F238E27FC236}">
                <a16:creationId xmlns:a16="http://schemas.microsoft.com/office/drawing/2014/main" id="{8E5C90F3-248C-B34B-BCBE-799648E1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3" y="3571875"/>
            <a:ext cx="364490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FE857CD8-84FB-6847-B2A3-5A65B37543E8}"/>
              </a:ext>
            </a:extLst>
          </p:cNvPr>
          <p:cNvCxnSpPr/>
          <p:nvPr/>
        </p:nvCxnSpPr>
        <p:spPr>
          <a:xfrm>
            <a:off x="3048000" y="4665663"/>
            <a:ext cx="223678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3E58B482-33D7-534D-870D-EFAD3BD6E27E}"/>
              </a:ext>
            </a:extLst>
          </p:cNvPr>
          <p:cNvCxnSpPr/>
          <p:nvPr/>
        </p:nvCxnSpPr>
        <p:spPr>
          <a:xfrm>
            <a:off x="4745038" y="4665663"/>
            <a:ext cx="0" cy="12700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968" name="文本框 9">
            <a:extLst>
              <a:ext uri="{FF2B5EF4-FFF2-40B4-BE49-F238E27FC236}">
                <a16:creationId xmlns:a16="http://schemas.microsoft.com/office/drawing/2014/main" id="{BCDB5626-2820-6042-A178-DF7005674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9838" y="4402138"/>
            <a:ext cx="75406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kumimoji="1" lang="en-US" altLang="zh-CN" sz="24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4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6969" name="文本框 20">
            <a:extLst>
              <a:ext uri="{FF2B5EF4-FFF2-40B4-BE49-F238E27FC236}">
                <a16:creationId xmlns:a16="http://schemas.microsoft.com/office/drawing/2014/main" id="{A62DAD5A-5201-3746-A2CD-59899DC37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0713" y="5735638"/>
            <a:ext cx="6254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kumimoji="1" lang="en-US" altLang="zh-CN" sz="24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4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24260B09-E0D1-A342-9842-74A5A06958A9}"/>
              </a:ext>
            </a:extLst>
          </p:cNvPr>
          <p:cNvCxnSpPr/>
          <p:nvPr/>
        </p:nvCxnSpPr>
        <p:spPr>
          <a:xfrm>
            <a:off x="5284788" y="4665663"/>
            <a:ext cx="0" cy="12700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971" name="文本框 20">
            <a:extLst>
              <a:ext uri="{FF2B5EF4-FFF2-40B4-BE49-F238E27FC236}">
                <a16:creationId xmlns:a16="http://schemas.microsoft.com/office/drawing/2014/main" id="{B70F51A9-AFF6-9E48-8A5A-EB34D518E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6663" y="5770563"/>
            <a:ext cx="62547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kumimoji="1" lang="en-US" altLang="zh-CN" sz="24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24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C65AC076-A206-1E44-973D-92ED28247A73}"/>
              </a:ext>
            </a:extLst>
          </p:cNvPr>
          <p:cNvSpPr/>
          <p:nvPr/>
        </p:nvSpPr>
        <p:spPr>
          <a:xfrm>
            <a:off x="5805488" y="4746625"/>
            <a:ext cx="1474787" cy="419100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96973" name="文本框 11">
            <a:extLst>
              <a:ext uri="{FF2B5EF4-FFF2-40B4-BE49-F238E27FC236}">
                <a16:creationId xmlns:a16="http://schemas.microsoft.com/office/drawing/2014/main" id="{DABF96D5-FFE1-3B47-9F2D-7F69C6773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5100" y="4389438"/>
            <a:ext cx="27114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表现形式：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供给曲线移动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6974" name="文本框 10">
            <a:extLst>
              <a:ext uri="{FF2B5EF4-FFF2-40B4-BE49-F238E27FC236}">
                <a16:creationId xmlns:a16="http://schemas.microsoft.com/office/drawing/2014/main" id="{7575290E-4B84-CC44-AF3B-0D7EE5B330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476500"/>
            <a:ext cx="11236325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供给的变动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：在某商品价格不变的条件下，由于其他因素变动所引起的该商品的供给数量的变动。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文本框 6">
            <a:extLst>
              <a:ext uri="{FF2B5EF4-FFF2-40B4-BE49-F238E27FC236}">
                <a16:creationId xmlns:a16="http://schemas.microsoft.com/office/drawing/2014/main" id="{EFEE507F-1E96-AC43-90D6-9535C9883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2.2.2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供给量的变动和供给的变动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0B79EAA0-4C22-C045-9EB3-C280F73ED82C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三、总结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3A954A0E-CD31-C84C-B347-815C66C5228B}"/>
              </a:ext>
            </a:extLst>
          </p:cNvPr>
          <p:cNvGraphicFramePr/>
          <p:nvPr/>
        </p:nvGraphicFramePr>
        <p:xfrm>
          <a:off x="8005010" y="-146607"/>
          <a:ext cx="5261811" cy="226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A651D046-413D-8543-8A38-9049961DDD4F}"/>
              </a:ext>
            </a:extLst>
          </p:cNvPr>
          <p:cNvGraphicFramePr>
            <a:graphicFrameLocks noGrp="1"/>
          </p:cNvGraphicFramePr>
          <p:nvPr/>
        </p:nvGraphicFramePr>
        <p:xfrm>
          <a:off x="2236788" y="2667000"/>
          <a:ext cx="8007350" cy="3524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9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6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1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85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名称</a:t>
                      </a:r>
                    </a:p>
                  </a:txBody>
                  <a:tcPr marL="91447" marR="91447" marT="45747" marB="457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因素</a:t>
                      </a:r>
                    </a:p>
                  </a:txBody>
                  <a:tcPr marL="91447" marR="91447" marT="45747" marB="457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变化形式</a:t>
                      </a:r>
                    </a:p>
                  </a:txBody>
                  <a:tcPr marL="91447" marR="91447" marT="45747" marB="457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5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供给量变动</a:t>
                      </a:r>
                    </a:p>
                  </a:txBody>
                  <a:tcPr marL="91447" marR="91447" marT="45747" marB="457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价格</a:t>
                      </a:r>
                    </a:p>
                  </a:txBody>
                  <a:tcPr marL="91447" marR="91447" marT="45747" marB="457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沿供给曲线变动</a:t>
                      </a:r>
                    </a:p>
                  </a:txBody>
                  <a:tcPr marL="91447" marR="91447" marT="45747" marB="457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564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供给变动</a:t>
                      </a:r>
                    </a:p>
                  </a:txBody>
                  <a:tcPr marL="91447" marR="91447" marT="45747" marB="457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生产成本</a:t>
                      </a:r>
                    </a:p>
                  </a:txBody>
                  <a:tcPr marL="91447" marR="91447" marT="45747" marB="45747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供给曲线移动</a:t>
                      </a:r>
                    </a:p>
                  </a:txBody>
                  <a:tcPr marL="91447" marR="91447" marT="45747" marB="457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280">
                <a:tc vMerge="1"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40" marB="4574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替代品的价格</a:t>
                      </a:r>
                    </a:p>
                  </a:txBody>
                  <a:tcPr marL="91447" marR="91447" marT="45747" marB="45747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40" marB="4574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280">
                <a:tc vMerge="1"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40" marB="4574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生产者对价格的期望</a:t>
                      </a:r>
                    </a:p>
                  </a:txBody>
                  <a:tcPr marL="91447" marR="91447" marT="45747" marB="45747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40" marB="4574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文本框 6">
            <a:extLst>
              <a:ext uri="{FF2B5EF4-FFF2-40B4-BE49-F238E27FC236}">
                <a16:creationId xmlns:a16="http://schemas.microsoft.com/office/drawing/2014/main" id="{B372350C-B7AD-8A4D-B4FB-9884DEE33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2.2.2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供给量的变动和供给的变动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2BF0D62E-CCAD-284D-BF51-FABBBD482F5A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三、总结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9F191883-F473-1143-8CBB-0A4734092791}"/>
              </a:ext>
            </a:extLst>
          </p:cNvPr>
          <p:cNvGraphicFramePr/>
          <p:nvPr/>
        </p:nvGraphicFramePr>
        <p:xfrm>
          <a:off x="8005010" y="-146607"/>
          <a:ext cx="5261811" cy="226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AFA25CC-A33C-924C-9F76-E1A0F2537F2E}"/>
              </a:ext>
            </a:extLst>
          </p:cNvPr>
          <p:cNvGraphicFramePr>
            <a:graphicFrameLocks noGrp="1"/>
          </p:cNvGraphicFramePr>
          <p:nvPr/>
        </p:nvGraphicFramePr>
        <p:xfrm>
          <a:off x="2236788" y="2667000"/>
          <a:ext cx="8007350" cy="3524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9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6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1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85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名称</a:t>
                      </a:r>
                    </a:p>
                  </a:txBody>
                  <a:tcPr marL="91447" marR="91447" marT="45747" marB="457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因素</a:t>
                      </a:r>
                    </a:p>
                  </a:txBody>
                  <a:tcPr marL="91447" marR="91447" marT="45747" marB="457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变化形式</a:t>
                      </a:r>
                    </a:p>
                  </a:txBody>
                  <a:tcPr marL="91447" marR="91447" marT="45747" marB="457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5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供给量变动</a:t>
                      </a:r>
                    </a:p>
                  </a:txBody>
                  <a:tcPr marL="91447" marR="91447" marT="45747" marB="457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价格</a:t>
                      </a:r>
                    </a:p>
                  </a:txBody>
                  <a:tcPr marL="91447" marR="91447" marT="45747" marB="457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沿供给曲线变动</a:t>
                      </a:r>
                    </a:p>
                  </a:txBody>
                  <a:tcPr marL="91447" marR="91447" marT="45747" marB="457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564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供给变动</a:t>
                      </a:r>
                    </a:p>
                  </a:txBody>
                  <a:tcPr marL="91447" marR="91447" marT="45747" marB="457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生产成本</a:t>
                      </a:r>
                    </a:p>
                  </a:txBody>
                  <a:tcPr marL="91447" marR="91447" marT="45747" marB="45747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供给曲线移动</a:t>
                      </a:r>
                    </a:p>
                  </a:txBody>
                  <a:tcPr marL="91447" marR="91447" marT="45747" marB="457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280">
                <a:tc vMerge="1"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40" marB="4574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替代品的价格</a:t>
                      </a:r>
                    </a:p>
                  </a:txBody>
                  <a:tcPr marL="91447" marR="91447" marT="45747" marB="45747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40" marB="4574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280">
                <a:tc vMerge="1"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40" marB="4574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生产者对价格的期望</a:t>
                      </a:r>
                    </a:p>
                  </a:txBody>
                  <a:tcPr marL="91447" marR="91447" marT="45747" marB="45747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40" marB="4574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文本框 6">
            <a:extLst>
              <a:ext uri="{FF2B5EF4-FFF2-40B4-BE49-F238E27FC236}">
                <a16:creationId xmlns:a16="http://schemas.microsoft.com/office/drawing/2014/main" id="{1F43B43A-BEF7-CE47-B237-C72A942B9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A967576F-E612-F849-8F5A-5D1073161785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圆角矩形 16">
            <a:extLst>
              <a:ext uri="{FF2B5EF4-FFF2-40B4-BE49-F238E27FC236}">
                <a16:creationId xmlns:a16="http://schemas.microsoft.com/office/drawing/2014/main" id="{310C27E6-62E7-BD4F-9B9D-969933C19263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一、需求（</a:t>
            </a:r>
            <a:r>
              <a:rPr kumimoji="1" lang="en-US" altLang="zh-CN" sz="2000" noProof="1">
                <a:latin typeface="Microsoft YaHei" charset="-122"/>
                <a:ea typeface="Microsoft YaHei" charset="-122"/>
                <a:cs typeface="Microsoft YaHei" charset="-122"/>
              </a:rPr>
              <a:t>demand</a:t>
            </a: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  <p:pic>
        <p:nvPicPr>
          <p:cNvPr id="26628" name="图片 1">
            <a:extLst>
              <a:ext uri="{FF2B5EF4-FFF2-40B4-BE49-F238E27FC236}">
                <a16:creationId xmlns:a16="http://schemas.microsoft.com/office/drawing/2014/main" id="{EC4A2497-07D7-6349-8252-0AAAD981B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2863850"/>
            <a:ext cx="4183062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文本框 2">
            <a:extLst>
              <a:ext uri="{FF2B5EF4-FFF2-40B4-BE49-F238E27FC236}">
                <a16:creationId xmlns:a16="http://schemas.microsoft.com/office/drawing/2014/main" id="{319563BE-8009-754C-9F56-2377BDE68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913" y="5413375"/>
            <a:ext cx="2308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600000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元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/m</a:t>
            </a:r>
            <a:r>
              <a:rPr lang="en-US" altLang="zh-CN" sz="2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24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630" name="文本框 8">
            <a:extLst>
              <a:ext uri="{FF2B5EF4-FFF2-40B4-BE49-F238E27FC236}">
                <a16:creationId xmlns:a16="http://schemas.microsoft.com/office/drawing/2014/main" id="{3C92E550-7FE5-614F-BB3B-F7C15C336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6025" y="3429000"/>
            <a:ext cx="3914775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、想要吗？     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想要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、买得起吗？  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买得起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文本框 6">
            <a:extLst>
              <a:ext uri="{FF2B5EF4-FFF2-40B4-BE49-F238E27FC236}">
                <a16:creationId xmlns:a16="http://schemas.microsoft.com/office/drawing/2014/main" id="{A344091B-7B0F-4641-9F59-57C0A2300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2.2.2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供给量的变动和供给的变动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EEFC7C96-F649-A341-B928-C1BDA37EA125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三、总结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EC737F6D-AAE7-2249-90C0-285AAAB30E9E}"/>
              </a:ext>
            </a:extLst>
          </p:cNvPr>
          <p:cNvGraphicFramePr/>
          <p:nvPr/>
        </p:nvGraphicFramePr>
        <p:xfrm>
          <a:off x="8005010" y="-146607"/>
          <a:ext cx="5261811" cy="226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AFACAF01-DB95-2F4E-A718-A1A826071353}"/>
              </a:ext>
            </a:extLst>
          </p:cNvPr>
          <p:cNvGraphicFramePr>
            <a:graphicFrameLocks noGrp="1"/>
          </p:cNvGraphicFramePr>
          <p:nvPr/>
        </p:nvGraphicFramePr>
        <p:xfrm>
          <a:off x="2236788" y="2667000"/>
          <a:ext cx="8007350" cy="3524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9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6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1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85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名称</a:t>
                      </a:r>
                    </a:p>
                  </a:txBody>
                  <a:tcPr marL="91447" marR="91447" marT="45747" marB="457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因素</a:t>
                      </a:r>
                    </a:p>
                  </a:txBody>
                  <a:tcPr marL="91447" marR="91447" marT="45747" marB="457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变化形式</a:t>
                      </a:r>
                    </a:p>
                  </a:txBody>
                  <a:tcPr marL="91447" marR="91447" marT="45747" marB="457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5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供给量变动</a:t>
                      </a:r>
                    </a:p>
                  </a:txBody>
                  <a:tcPr marL="91447" marR="91447" marT="45747" marB="457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价格</a:t>
                      </a:r>
                    </a:p>
                  </a:txBody>
                  <a:tcPr marL="91447" marR="91447" marT="45747" marB="457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沿供给曲线变动</a:t>
                      </a:r>
                    </a:p>
                  </a:txBody>
                  <a:tcPr marL="91447" marR="91447" marT="45747" marB="457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564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供给变动</a:t>
                      </a:r>
                    </a:p>
                  </a:txBody>
                  <a:tcPr marL="91447" marR="91447" marT="45747" marB="457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生产成本</a:t>
                      </a:r>
                    </a:p>
                  </a:txBody>
                  <a:tcPr marL="91447" marR="91447" marT="45747" marB="45747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供给曲线移动</a:t>
                      </a:r>
                    </a:p>
                  </a:txBody>
                  <a:tcPr marL="91447" marR="91447" marT="45747" marB="457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280">
                <a:tc vMerge="1"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40" marB="4574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替代品的价格</a:t>
                      </a:r>
                    </a:p>
                  </a:txBody>
                  <a:tcPr marL="91447" marR="91447" marT="45747" marB="45747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40" marB="4574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280">
                <a:tc vMerge="1"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40" marB="4574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生产者对价格的期望</a:t>
                      </a:r>
                    </a:p>
                  </a:txBody>
                  <a:tcPr marL="91447" marR="91447" marT="45747" marB="45747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40" marB="4574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文本框 6">
            <a:extLst>
              <a:ext uri="{FF2B5EF4-FFF2-40B4-BE49-F238E27FC236}">
                <a16:creationId xmlns:a16="http://schemas.microsoft.com/office/drawing/2014/main" id="{3E3F2A28-D80E-1C41-A060-396569DB6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2.2.2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供给量的变动和供给的变动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072976BB-60B3-844E-97BB-AD7952522110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三、总结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AECA847E-1C0B-D842-82F9-1EA214C961EC}"/>
              </a:ext>
            </a:extLst>
          </p:cNvPr>
          <p:cNvGraphicFramePr/>
          <p:nvPr/>
        </p:nvGraphicFramePr>
        <p:xfrm>
          <a:off x="8005010" y="-146607"/>
          <a:ext cx="5261811" cy="226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699E9EA-A692-A748-891D-BDD7E2042E70}"/>
              </a:ext>
            </a:extLst>
          </p:cNvPr>
          <p:cNvGraphicFramePr>
            <a:graphicFrameLocks noGrp="1"/>
          </p:cNvGraphicFramePr>
          <p:nvPr/>
        </p:nvGraphicFramePr>
        <p:xfrm>
          <a:off x="2236788" y="2667000"/>
          <a:ext cx="8007350" cy="3524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9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6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1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85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名称</a:t>
                      </a:r>
                    </a:p>
                  </a:txBody>
                  <a:tcPr marL="91447" marR="91447" marT="45747" marB="457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因素</a:t>
                      </a:r>
                    </a:p>
                  </a:txBody>
                  <a:tcPr marL="91447" marR="91447" marT="45747" marB="457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变化形式</a:t>
                      </a:r>
                    </a:p>
                  </a:txBody>
                  <a:tcPr marL="91447" marR="91447" marT="45747" marB="457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5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供给量变动</a:t>
                      </a:r>
                    </a:p>
                  </a:txBody>
                  <a:tcPr marL="91447" marR="91447" marT="45747" marB="457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价格</a:t>
                      </a:r>
                    </a:p>
                  </a:txBody>
                  <a:tcPr marL="91447" marR="91447" marT="45747" marB="457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沿供给曲线变动</a:t>
                      </a:r>
                    </a:p>
                  </a:txBody>
                  <a:tcPr marL="91447" marR="91447" marT="45747" marB="457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564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供给变动</a:t>
                      </a:r>
                    </a:p>
                  </a:txBody>
                  <a:tcPr marL="91447" marR="91447" marT="45747" marB="457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生产成本</a:t>
                      </a:r>
                    </a:p>
                  </a:txBody>
                  <a:tcPr marL="91447" marR="91447" marT="45747" marB="45747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供给曲线移动</a:t>
                      </a:r>
                    </a:p>
                  </a:txBody>
                  <a:tcPr marL="91447" marR="91447" marT="45747" marB="457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280">
                <a:tc vMerge="1"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40" marB="4574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替代品的价格</a:t>
                      </a:r>
                    </a:p>
                  </a:txBody>
                  <a:tcPr marL="91447" marR="91447" marT="45747" marB="45747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40" marB="4574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280">
                <a:tc vMerge="1"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40" marB="4574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生产者对价格的期望</a:t>
                      </a:r>
                    </a:p>
                  </a:txBody>
                  <a:tcPr marL="91447" marR="91447" marT="45747" marB="45747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40" marB="4574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文本框 6">
            <a:extLst>
              <a:ext uri="{FF2B5EF4-FFF2-40B4-BE49-F238E27FC236}">
                <a16:creationId xmlns:a16="http://schemas.microsoft.com/office/drawing/2014/main" id="{9BCC548A-DA02-B744-BA21-9AF5918C4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2.2.2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供给量的变动和供给的变动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F7AA36B9-65DF-894E-8772-5A292878935B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三、总结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11D55650-CC24-C74B-9BB1-370E85754243}"/>
              </a:ext>
            </a:extLst>
          </p:cNvPr>
          <p:cNvGraphicFramePr/>
          <p:nvPr/>
        </p:nvGraphicFramePr>
        <p:xfrm>
          <a:off x="8005010" y="-146607"/>
          <a:ext cx="5261811" cy="2264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533D478-5B68-C443-BF0E-78A3C1319157}"/>
              </a:ext>
            </a:extLst>
          </p:cNvPr>
          <p:cNvGraphicFramePr>
            <a:graphicFrameLocks noGrp="1"/>
          </p:cNvGraphicFramePr>
          <p:nvPr/>
        </p:nvGraphicFramePr>
        <p:xfrm>
          <a:off x="2236788" y="2667000"/>
          <a:ext cx="8007350" cy="3524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9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6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1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85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名称</a:t>
                      </a:r>
                    </a:p>
                  </a:txBody>
                  <a:tcPr marL="91447" marR="91447" marT="45747" marB="457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因素</a:t>
                      </a:r>
                    </a:p>
                  </a:txBody>
                  <a:tcPr marL="91447" marR="91447" marT="45747" marB="457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变化形式</a:t>
                      </a:r>
                    </a:p>
                  </a:txBody>
                  <a:tcPr marL="91447" marR="91447" marT="45747" marB="457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5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供给量变动</a:t>
                      </a:r>
                    </a:p>
                  </a:txBody>
                  <a:tcPr marL="91447" marR="91447" marT="45747" marB="457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价格</a:t>
                      </a:r>
                    </a:p>
                  </a:txBody>
                  <a:tcPr marL="91447" marR="91447" marT="45747" marB="457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沿供给曲线变动</a:t>
                      </a:r>
                    </a:p>
                  </a:txBody>
                  <a:tcPr marL="91447" marR="91447" marT="45747" marB="457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564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供给变动</a:t>
                      </a:r>
                    </a:p>
                  </a:txBody>
                  <a:tcPr marL="91447" marR="91447" marT="45747" marB="45747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生产成本</a:t>
                      </a:r>
                    </a:p>
                  </a:txBody>
                  <a:tcPr marL="91447" marR="91447" marT="45747" marB="45747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供给曲线移动</a:t>
                      </a:r>
                    </a:p>
                  </a:txBody>
                  <a:tcPr marL="91447" marR="91447" marT="45747" marB="457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280">
                <a:tc vMerge="1"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40" marB="4574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替代品的价格</a:t>
                      </a:r>
                    </a:p>
                  </a:txBody>
                  <a:tcPr marL="91447" marR="91447" marT="45747" marB="45747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40" marB="4574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280">
                <a:tc vMerge="1"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40" marB="4574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生产者对价格的期望</a:t>
                      </a:r>
                    </a:p>
                  </a:txBody>
                  <a:tcPr marL="91447" marR="91447" marT="45747" marB="45747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40" marB="4574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A7BA6F88-4CAF-0A4C-BEA1-C95DF84E8A82}"/>
              </a:ext>
            </a:extLst>
          </p:cNvPr>
          <p:cNvGraphicFramePr/>
          <p:nvPr/>
        </p:nvGraphicFramePr>
        <p:xfrm>
          <a:off x="556125" y="783834"/>
          <a:ext cx="98552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CA40B823-ED17-1545-BC8A-B98B5A06DB79}"/>
              </a:ext>
            </a:extLst>
          </p:cNvPr>
          <p:cNvGraphicFramePr/>
          <p:nvPr/>
        </p:nvGraphicFramePr>
        <p:xfrm>
          <a:off x="556125" y="783834"/>
          <a:ext cx="98552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C84CCB99-E1A1-6E4B-BFD9-2D2079B9CB8D}"/>
              </a:ext>
            </a:extLst>
          </p:cNvPr>
          <p:cNvGraphicFramePr/>
          <p:nvPr/>
        </p:nvGraphicFramePr>
        <p:xfrm>
          <a:off x="556125" y="783834"/>
          <a:ext cx="98552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文本框 6">
            <a:extLst>
              <a:ext uri="{FF2B5EF4-FFF2-40B4-BE49-F238E27FC236}">
                <a16:creationId xmlns:a16="http://schemas.microsoft.com/office/drawing/2014/main" id="{8BECCAC0-4D4C-1246-A6B5-027AC0855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2.3.1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市场均衡与供求法则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F42F8A9-C137-694D-8907-3B5A934C4E0F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一、市场均衡</a:t>
            </a: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A6F8FE6C-AE57-DD4A-9CE3-B451F92A2176}"/>
              </a:ext>
            </a:extLst>
          </p:cNvPr>
          <p:cNvGraphicFramePr/>
          <p:nvPr/>
        </p:nvGraphicFramePr>
        <p:xfrm>
          <a:off x="8165433" y="-131541"/>
          <a:ext cx="4797060" cy="197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7876" name="图片 1">
            <a:extLst>
              <a:ext uri="{FF2B5EF4-FFF2-40B4-BE49-F238E27FC236}">
                <a16:creationId xmlns:a16="http://schemas.microsoft.com/office/drawing/2014/main" id="{7D24E182-D398-854F-8856-ABAD1C69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50" y="1955800"/>
            <a:ext cx="5414963" cy="44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圆角矩形 15">
            <a:extLst>
              <a:ext uri="{FF2B5EF4-FFF2-40B4-BE49-F238E27FC236}">
                <a16:creationId xmlns:a16="http://schemas.microsoft.com/office/drawing/2014/main" id="{2AD17052-9664-C446-9E7C-045787485D90}"/>
              </a:ext>
            </a:extLst>
          </p:cNvPr>
          <p:cNvSpPr/>
          <p:nvPr/>
        </p:nvSpPr>
        <p:spPr>
          <a:xfrm>
            <a:off x="4335463" y="2282825"/>
            <a:ext cx="819150" cy="4651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noProof="1">
                <a:latin typeface="Microsoft YaHei" charset="-122"/>
                <a:ea typeface="Microsoft YaHei" charset="-122"/>
                <a:cs typeface="Microsoft YaHei" charset="-122"/>
              </a:rPr>
              <a:t>价格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26890496-C041-ED41-9B29-C5DABA1E7263}"/>
              </a:ext>
            </a:extLst>
          </p:cNvPr>
          <p:cNvSpPr/>
          <p:nvPr/>
        </p:nvSpPr>
        <p:spPr>
          <a:xfrm>
            <a:off x="9137650" y="5978525"/>
            <a:ext cx="1738313" cy="4667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需求量</a:t>
            </a:r>
            <a:r>
              <a:rPr lang="en-US" altLang="zh-CN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供给量</a:t>
            </a:r>
          </a:p>
        </p:txBody>
      </p:sp>
      <p:sp>
        <p:nvSpPr>
          <p:cNvPr id="207879" name="矩形 2">
            <a:extLst>
              <a:ext uri="{FF2B5EF4-FFF2-40B4-BE49-F238E27FC236}">
                <a16:creationId xmlns:a16="http://schemas.microsoft.com/office/drawing/2014/main" id="{0244566D-6E59-A24C-BAC6-DF6DC02F9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7313"/>
            <a:ext cx="22621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2.3.1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一、市场均衡与供求法则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AD6B9B3-F21F-6E4E-8B28-799321D4FA74}"/>
              </a:ext>
            </a:extLst>
          </p:cNvPr>
          <p:cNvSpPr/>
          <p:nvPr/>
        </p:nvSpPr>
        <p:spPr>
          <a:xfrm>
            <a:off x="8951913" y="5149850"/>
            <a:ext cx="1309687" cy="4651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noProof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需求曲线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0EE00362-04BC-E447-AB74-1FB9FC9AC04A}"/>
              </a:ext>
            </a:extLst>
          </p:cNvPr>
          <p:cNvSpPr/>
          <p:nvPr/>
        </p:nvSpPr>
        <p:spPr>
          <a:xfrm>
            <a:off x="9188450" y="2438400"/>
            <a:ext cx="1309688" cy="4651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noProof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供给曲线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文本框 6">
            <a:extLst>
              <a:ext uri="{FF2B5EF4-FFF2-40B4-BE49-F238E27FC236}">
                <a16:creationId xmlns:a16="http://schemas.microsoft.com/office/drawing/2014/main" id="{36811FB5-C52E-3F4B-8A78-658E3F37E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2.3.1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市场均衡与供求法则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EA6AD044-AA3F-0F4F-9A27-23B82235BDD6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一、市场均衡</a:t>
            </a: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A055F012-27D4-9B42-ACF7-D2B6FEC3EBE7}"/>
              </a:ext>
            </a:extLst>
          </p:cNvPr>
          <p:cNvGraphicFramePr/>
          <p:nvPr/>
        </p:nvGraphicFramePr>
        <p:xfrm>
          <a:off x="8165433" y="-131541"/>
          <a:ext cx="4797060" cy="197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9924" name="图片 1">
            <a:extLst>
              <a:ext uri="{FF2B5EF4-FFF2-40B4-BE49-F238E27FC236}">
                <a16:creationId xmlns:a16="http://schemas.microsoft.com/office/drawing/2014/main" id="{63868160-D2F8-C444-A400-5C85A03B2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50" y="1955800"/>
            <a:ext cx="5414963" cy="44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圆角矩形 15">
            <a:extLst>
              <a:ext uri="{FF2B5EF4-FFF2-40B4-BE49-F238E27FC236}">
                <a16:creationId xmlns:a16="http://schemas.microsoft.com/office/drawing/2014/main" id="{33D52C74-FE30-7349-BFC3-A30B64AD6A25}"/>
              </a:ext>
            </a:extLst>
          </p:cNvPr>
          <p:cNvSpPr/>
          <p:nvPr/>
        </p:nvSpPr>
        <p:spPr>
          <a:xfrm>
            <a:off x="4335463" y="2282825"/>
            <a:ext cx="819150" cy="4651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noProof="1">
                <a:latin typeface="Microsoft YaHei" charset="-122"/>
                <a:ea typeface="Microsoft YaHei" charset="-122"/>
                <a:cs typeface="Microsoft YaHei" charset="-122"/>
              </a:rPr>
              <a:t>价格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24CFC7BA-5808-0C41-A837-694B7CB6614B}"/>
              </a:ext>
            </a:extLst>
          </p:cNvPr>
          <p:cNvSpPr/>
          <p:nvPr/>
        </p:nvSpPr>
        <p:spPr>
          <a:xfrm>
            <a:off x="9137650" y="5978525"/>
            <a:ext cx="1738313" cy="4667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需求量</a:t>
            </a:r>
            <a:r>
              <a:rPr lang="en-US" altLang="zh-CN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供给量</a:t>
            </a:r>
          </a:p>
        </p:txBody>
      </p:sp>
      <p:sp>
        <p:nvSpPr>
          <p:cNvPr id="209927" name="矩形 2">
            <a:extLst>
              <a:ext uri="{FF2B5EF4-FFF2-40B4-BE49-F238E27FC236}">
                <a16:creationId xmlns:a16="http://schemas.microsoft.com/office/drawing/2014/main" id="{0A5E7C72-6A47-B64A-9F4E-ADABC8781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7313"/>
            <a:ext cx="22621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2.3.1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一、市场均衡与供求法则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B3884405-E98B-A64D-9C6D-E61FDD1B683E}"/>
              </a:ext>
            </a:extLst>
          </p:cNvPr>
          <p:cNvSpPr/>
          <p:nvPr/>
        </p:nvSpPr>
        <p:spPr>
          <a:xfrm>
            <a:off x="8951913" y="5149850"/>
            <a:ext cx="1309687" cy="4651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noProof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需求曲线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134CCBC3-4C10-A140-BE81-F7CF01E2AFE7}"/>
              </a:ext>
            </a:extLst>
          </p:cNvPr>
          <p:cNvSpPr/>
          <p:nvPr/>
        </p:nvSpPr>
        <p:spPr>
          <a:xfrm>
            <a:off x="9188450" y="2438400"/>
            <a:ext cx="1309688" cy="4651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noProof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供给曲线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文本框 6">
            <a:extLst>
              <a:ext uri="{FF2B5EF4-FFF2-40B4-BE49-F238E27FC236}">
                <a16:creationId xmlns:a16="http://schemas.microsoft.com/office/drawing/2014/main" id="{4D3D8837-806D-C14A-909F-A26721734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2.3.1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市场均衡与供求法则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AF9F5E81-EAC6-A64A-89A2-6CE6184D436A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一、市场均衡</a:t>
            </a:r>
          </a:p>
        </p:txBody>
      </p:sp>
      <p:sp>
        <p:nvSpPr>
          <p:cNvPr id="211971" name="矩形 13">
            <a:extLst>
              <a:ext uri="{FF2B5EF4-FFF2-40B4-BE49-F238E27FC236}">
                <a16:creationId xmlns:a16="http://schemas.microsoft.com/office/drawing/2014/main" id="{BFB403AA-2237-6D47-83E7-3D9409AEB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63" y="2557463"/>
            <a:ext cx="109902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市场均衡：在影响需求和供给的其他因素都给定不变的条件下，市场上的商品价格达到这样一种水平，即消费者愿意购买的数量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等于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生产者愿意供给的数量。</a:t>
            </a: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385E58EE-6EA7-A944-9619-FDBCF2F07B6A}"/>
              </a:ext>
            </a:extLst>
          </p:cNvPr>
          <p:cNvGraphicFramePr/>
          <p:nvPr/>
        </p:nvGraphicFramePr>
        <p:xfrm>
          <a:off x="8165433" y="-131541"/>
          <a:ext cx="4797060" cy="197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1973" name="矩形 8">
            <a:extLst>
              <a:ext uri="{FF2B5EF4-FFF2-40B4-BE49-F238E27FC236}">
                <a16:creationId xmlns:a16="http://schemas.microsoft.com/office/drawing/2014/main" id="{A68F1EAA-92A8-BA4A-A1DD-C92544285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7313"/>
            <a:ext cx="22621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2.3.1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一、市场均衡与供求法则</a:t>
            </a:r>
          </a:p>
        </p:txBody>
      </p:sp>
      <p:pic>
        <p:nvPicPr>
          <p:cNvPr id="211974" name="图片 1">
            <a:extLst>
              <a:ext uri="{FF2B5EF4-FFF2-40B4-BE49-F238E27FC236}">
                <a16:creationId xmlns:a16="http://schemas.microsoft.com/office/drawing/2014/main" id="{0C7115DD-BA1C-A84E-8605-771488EAE7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3757613"/>
            <a:ext cx="4498975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3C8A9794-B3AF-FE44-94B0-E13CF9A3685D}"/>
              </a:ext>
            </a:extLst>
          </p:cNvPr>
          <p:cNvSpPr/>
          <p:nvPr/>
        </p:nvSpPr>
        <p:spPr>
          <a:xfrm>
            <a:off x="5424488" y="5021263"/>
            <a:ext cx="309562" cy="2952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>
              <a:defRPr/>
            </a:pPr>
            <a:endParaRPr kumimoji="1"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文本框 6">
            <a:extLst>
              <a:ext uri="{FF2B5EF4-FFF2-40B4-BE49-F238E27FC236}">
                <a16:creationId xmlns:a16="http://schemas.microsoft.com/office/drawing/2014/main" id="{6A5D3C8D-5467-3A4B-A5F0-7E342BFF4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2.3.1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市场均衡与供求法则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2D75C1D6-1BB7-1940-A682-43E7DDF4394D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一、市场均衡</a:t>
            </a: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DE743AC5-1284-DB41-8EBD-A83366F3A8C5}"/>
              </a:ext>
            </a:extLst>
          </p:cNvPr>
          <p:cNvGraphicFramePr/>
          <p:nvPr/>
        </p:nvGraphicFramePr>
        <p:xfrm>
          <a:off x="8165433" y="-131541"/>
          <a:ext cx="4797060" cy="197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4020" name="矩形 5">
            <a:extLst>
              <a:ext uri="{FF2B5EF4-FFF2-40B4-BE49-F238E27FC236}">
                <a16:creationId xmlns:a16="http://schemas.microsoft.com/office/drawing/2014/main" id="{9687D8B1-5D77-5142-BCAD-D31EFA742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7313"/>
            <a:ext cx="22621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2.3.1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一、市场均衡与供求法则</a:t>
            </a:r>
          </a:p>
        </p:txBody>
      </p:sp>
      <p:sp>
        <p:nvSpPr>
          <p:cNvPr id="214021" name="矩形 1">
            <a:extLst>
              <a:ext uri="{FF2B5EF4-FFF2-40B4-BE49-F238E27FC236}">
                <a16:creationId xmlns:a16="http://schemas.microsoft.com/office/drawing/2014/main" id="{8A2B4E2F-D95E-D548-BBA5-E1A31B408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438" y="2557463"/>
            <a:ext cx="114855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均衡价格：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市场处于均衡状态时的价格。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均衡交易量（均衡产量、均衡销量、均衡数量）：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与均衡价格相对应的成交数量。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4022" name="图片 7">
            <a:extLst>
              <a:ext uri="{FF2B5EF4-FFF2-40B4-BE49-F238E27FC236}">
                <a16:creationId xmlns:a16="http://schemas.microsoft.com/office/drawing/2014/main" id="{E00A6422-372B-E941-80FB-A70E31C230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613" y="3748088"/>
            <a:ext cx="4497387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4023" name="文本框 2">
            <a:extLst>
              <a:ext uri="{FF2B5EF4-FFF2-40B4-BE49-F238E27FC236}">
                <a16:creationId xmlns:a16="http://schemas.microsoft.com/office/drawing/2014/main" id="{3AC7DD1B-9B8E-1443-B050-07EB3352C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4943475"/>
            <a:ext cx="13176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zh-CN" altLang="en-US" sz="2000">
                <a:ea typeface="Microsoft YaHei" panose="020B0503020204020204" pitchFamily="34" charset="-122"/>
              </a:rPr>
              <a:t>均衡价格</a:t>
            </a:r>
          </a:p>
        </p:txBody>
      </p:sp>
      <p:sp>
        <p:nvSpPr>
          <p:cNvPr id="214024" name="文本框 9">
            <a:extLst>
              <a:ext uri="{FF2B5EF4-FFF2-40B4-BE49-F238E27FC236}">
                <a16:creationId xmlns:a16="http://schemas.microsoft.com/office/drawing/2014/main" id="{6D378690-07A3-C743-9707-95CB05315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8013" y="6181725"/>
            <a:ext cx="15509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zh-CN" altLang="en-US" sz="2000">
                <a:ea typeface="Microsoft YaHei" panose="020B0503020204020204" pitchFamily="34" charset="-122"/>
              </a:rPr>
              <a:t>均衡交易量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16315F0-F0AF-AF49-9759-FBDCDEA47EB8}"/>
              </a:ext>
            </a:extLst>
          </p:cNvPr>
          <p:cNvSpPr/>
          <p:nvPr/>
        </p:nvSpPr>
        <p:spPr>
          <a:xfrm>
            <a:off x="7656513" y="4995863"/>
            <a:ext cx="309562" cy="29368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>
              <a:defRPr/>
            </a:pPr>
            <a:endParaRPr kumimoji="1"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文本框 6">
            <a:extLst>
              <a:ext uri="{FF2B5EF4-FFF2-40B4-BE49-F238E27FC236}">
                <a16:creationId xmlns:a16="http://schemas.microsoft.com/office/drawing/2014/main" id="{CF382621-E7DF-CD47-867C-5C45CB515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CD9C1D78-D0CB-5A46-89BA-FB2FEC1440A6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圆角矩形 16">
            <a:extLst>
              <a:ext uri="{FF2B5EF4-FFF2-40B4-BE49-F238E27FC236}">
                <a16:creationId xmlns:a16="http://schemas.microsoft.com/office/drawing/2014/main" id="{FFE0C1F8-726E-3642-B0BF-913DED717CDE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一、需求（</a:t>
            </a:r>
            <a:r>
              <a:rPr kumimoji="1" lang="en-US" altLang="zh-CN" sz="2000" noProof="1">
                <a:latin typeface="Microsoft YaHei" charset="-122"/>
                <a:ea typeface="Microsoft YaHei" charset="-122"/>
                <a:cs typeface="Microsoft YaHei" charset="-122"/>
              </a:rPr>
              <a:t>demand</a:t>
            </a: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  <p:pic>
        <p:nvPicPr>
          <p:cNvPr id="28676" name="图片 1">
            <a:extLst>
              <a:ext uri="{FF2B5EF4-FFF2-40B4-BE49-F238E27FC236}">
                <a16:creationId xmlns:a16="http://schemas.microsoft.com/office/drawing/2014/main" id="{3DDD6475-740B-5542-867C-E64230BE7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2863850"/>
            <a:ext cx="4183062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文本框 2">
            <a:extLst>
              <a:ext uri="{FF2B5EF4-FFF2-40B4-BE49-F238E27FC236}">
                <a16:creationId xmlns:a16="http://schemas.microsoft.com/office/drawing/2014/main" id="{07676DDA-16F7-6F4E-A0FE-88E15B1F1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913" y="5413375"/>
            <a:ext cx="2308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600000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元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/m</a:t>
            </a:r>
            <a:r>
              <a:rPr lang="en-US" altLang="zh-CN" sz="2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24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678" name="文本框 8">
            <a:extLst>
              <a:ext uri="{FF2B5EF4-FFF2-40B4-BE49-F238E27FC236}">
                <a16:creationId xmlns:a16="http://schemas.microsoft.com/office/drawing/2014/main" id="{A5BF8BA3-953F-6245-9733-AF1020F73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6025" y="3429000"/>
            <a:ext cx="3914775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、想要吗？     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想要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、买得起吗？  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买得起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48E33F26-8B33-124A-8024-B8D7F60BEA3C}"/>
              </a:ext>
            </a:extLst>
          </p:cNvPr>
          <p:cNvSpPr/>
          <p:nvPr/>
        </p:nvSpPr>
        <p:spPr>
          <a:xfrm>
            <a:off x="9602788" y="3589338"/>
            <a:ext cx="2054225" cy="812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kumimoji="1" lang="zh-CN" altLang="en-US" sz="2400" noProof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需求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文本框 6">
            <a:extLst>
              <a:ext uri="{FF2B5EF4-FFF2-40B4-BE49-F238E27FC236}">
                <a16:creationId xmlns:a16="http://schemas.microsoft.com/office/drawing/2014/main" id="{FFCFFFC4-7371-D344-9D72-CF0D83A1F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2.3.1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市场均衡与供求法则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67E1E1FF-15E8-0E40-8CF7-2757A5F7AA41}"/>
              </a:ext>
            </a:extLst>
          </p:cNvPr>
          <p:cNvSpPr/>
          <p:nvPr/>
        </p:nvSpPr>
        <p:spPr>
          <a:xfrm>
            <a:off x="333375" y="1676400"/>
            <a:ext cx="3355975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一、市场均衡</a:t>
            </a: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4A5E9B24-D75D-0041-99C8-0AC98A599FB6}"/>
              </a:ext>
            </a:extLst>
          </p:cNvPr>
          <p:cNvGraphicFramePr/>
          <p:nvPr/>
        </p:nvGraphicFramePr>
        <p:xfrm>
          <a:off x="8165433" y="-131541"/>
          <a:ext cx="4797060" cy="1973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6068" name="矩形 5">
            <a:extLst>
              <a:ext uri="{FF2B5EF4-FFF2-40B4-BE49-F238E27FC236}">
                <a16:creationId xmlns:a16="http://schemas.microsoft.com/office/drawing/2014/main" id="{FED0C374-CBCB-5F43-B765-F4E6DEBA7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7313"/>
            <a:ext cx="22621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2.3.1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一、市场均衡与供求法则</a:t>
            </a:r>
          </a:p>
        </p:txBody>
      </p:sp>
      <p:sp>
        <p:nvSpPr>
          <p:cNvPr id="216069" name="矩形 1">
            <a:extLst>
              <a:ext uri="{FF2B5EF4-FFF2-40B4-BE49-F238E27FC236}">
                <a16:creationId xmlns:a16="http://schemas.microsoft.com/office/drawing/2014/main" id="{1E7E7B3B-60AF-8F4F-A800-24FA35166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438" y="2557463"/>
            <a:ext cx="11485562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均衡价格：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市场处于均衡状态时的价格。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均衡交易量（均衡产量、均衡销量、均衡数量）：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与均衡价格相对应的成交数量。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给出需求函数：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4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给出供给函数：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4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怎么求均衡价格和均衡数量？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</a:t>
            </a: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400" baseline="-25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 </a:t>
            </a: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 Q</a:t>
            </a:r>
            <a:r>
              <a:rPr lang="en-US" altLang="zh-CN" sz="2400" baseline="-25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endParaRPr lang="zh-CN" altLang="en-US" sz="240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6070" name="图片 7">
            <a:extLst>
              <a:ext uri="{FF2B5EF4-FFF2-40B4-BE49-F238E27FC236}">
                <a16:creationId xmlns:a16="http://schemas.microsoft.com/office/drawing/2014/main" id="{E221490D-2AEC-4D41-A1C2-D4BF6B59E9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613" y="3748088"/>
            <a:ext cx="4497387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071" name="文本框 2">
            <a:extLst>
              <a:ext uri="{FF2B5EF4-FFF2-40B4-BE49-F238E27FC236}">
                <a16:creationId xmlns:a16="http://schemas.microsoft.com/office/drawing/2014/main" id="{1A869320-96F9-6642-93F5-A8D586D19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4943475"/>
            <a:ext cx="13176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zh-CN" altLang="en-US" sz="2000">
                <a:ea typeface="Microsoft YaHei" panose="020B0503020204020204" pitchFamily="34" charset="-122"/>
              </a:rPr>
              <a:t>均衡价格</a:t>
            </a:r>
          </a:p>
        </p:txBody>
      </p:sp>
      <p:sp>
        <p:nvSpPr>
          <p:cNvPr id="216072" name="文本框 9">
            <a:extLst>
              <a:ext uri="{FF2B5EF4-FFF2-40B4-BE49-F238E27FC236}">
                <a16:creationId xmlns:a16="http://schemas.microsoft.com/office/drawing/2014/main" id="{3E433C09-ADE4-0848-9526-6126A502A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8013" y="6181725"/>
            <a:ext cx="15509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zh-CN" altLang="en-US" sz="2000">
                <a:ea typeface="Microsoft YaHei" panose="020B0503020204020204" pitchFamily="34" charset="-122"/>
              </a:rPr>
              <a:t>均衡交易量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D21E840-99C9-9343-8635-F7872F1DB39C}"/>
              </a:ext>
            </a:extLst>
          </p:cNvPr>
          <p:cNvSpPr/>
          <p:nvPr/>
        </p:nvSpPr>
        <p:spPr>
          <a:xfrm>
            <a:off x="7656513" y="4995863"/>
            <a:ext cx="309562" cy="29368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>
              <a:defRPr/>
            </a:pPr>
            <a:endParaRPr kumimoji="1"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文本框 6">
            <a:extLst>
              <a:ext uri="{FF2B5EF4-FFF2-40B4-BE49-F238E27FC236}">
                <a16:creationId xmlns:a16="http://schemas.microsoft.com/office/drawing/2014/main" id="{79B8B367-FB59-F142-A4DE-3DED8A799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1362075"/>
            <a:ext cx="10191750" cy="343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、假定某商品的需求价格为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P=100-4Q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，供给价格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P=40+2Q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，均衡价格和均衡产量应为（）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A:P=60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Q=10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B:P=10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Q=6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C:P=40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Q=6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D:P=20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Q=20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8114" name="Picture 4">
            <a:extLst>
              <a:ext uri="{FF2B5EF4-FFF2-40B4-BE49-F238E27FC236}">
                <a16:creationId xmlns:a16="http://schemas.microsoft.com/office/drawing/2014/main" id="{CD3B9A34-23EE-1343-99FC-84BE847CB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文本框 6">
            <a:extLst>
              <a:ext uri="{FF2B5EF4-FFF2-40B4-BE49-F238E27FC236}">
                <a16:creationId xmlns:a16="http://schemas.microsoft.com/office/drawing/2014/main" id="{F1111489-0ABB-D846-89DA-2A2E91191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1362075"/>
            <a:ext cx="10191750" cy="343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、假定某商品的需求价格为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P=100-4Q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，供给价格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P=40+2Q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，均衡价格和均衡产量应为（</a:t>
            </a:r>
            <a:r>
              <a:rPr lang="en-US" altLang="zh-CN" sz="240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A:P=60</a:t>
            </a:r>
            <a:r>
              <a:rPr lang="zh-CN" altLang="en-US" sz="240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Q=10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B:P=10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Q=6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C:P=40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Q=6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D:P=20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Q=20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0162" name="矩形 1">
            <a:extLst>
              <a:ext uri="{FF2B5EF4-FFF2-40B4-BE49-F238E27FC236}">
                <a16:creationId xmlns:a16="http://schemas.microsoft.com/office/drawing/2014/main" id="{278E8E59-31B9-9F4B-9BD7-1321057D1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400300"/>
            <a:ext cx="5856288" cy="397033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解题过程：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fontAlgn="t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P=100-4Q</a:t>
            </a:r>
          </a:p>
          <a:p>
            <a:pPr eaLnBrk="1" fontAlgn="t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供给：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P=40+2Q</a:t>
            </a:r>
          </a:p>
          <a:p>
            <a:pPr eaLnBrk="1" fontAlgn="t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100-4Q=40+2Q</a:t>
            </a:r>
          </a:p>
          <a:p>
            <a:pPr eaLnBrk="1" fontAlgn="t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100-40=4Q+2Q</a:t>
            </a:r>
          </a:p>
          <a:p>
            <a:pPr eaLnBrk="1" fontAlgn="t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60=6Q</a:t>
            </a:r>
          </a:p>
          <a:p>
            <a:pPr eaLnBrk="1" fontAlgn="t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10=Q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P=60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    </a:t>
            </a:r>
          </a:p>
        </p:txBody>
      </p:sp>
      <p:pic>
        <p:nvPicPr>
          <p:cNvPr id="220163" name="Picture 4">
            <a:extLst>
              <a:ext uri="{FF2B5EF4-FFF2-40B4-BE49-F238E27FC236}">
                <a16:creationId xmlns:a16="http://schemas.microsoft.com/office/drawing/2014/main" id="{B109576D-1374-7048-A7A3-831AE8A4D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>
            <a:extLst>
              <a:ext uri="{FF2B5EF4-FFF2-40B4-BE49-F238E27FC236}">
                <a16:creationId xmlns:a16="http://schemas.microsoft.com/office/drawing/2014/main" id="{5608D00A-DC37-774A-96D4-41F18B124A76}"/>
              </a:ext>
            </a:extLst>
          </p:cNvPr>
          <p:cNvSpPr/>
          <p:nvPr/>
        </p:nvSpPr>
        <p:spPr>
          <a:xfrm>
            <a:off x="301625" y="576263"/>
            <a:ext cx="68278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练习（下课自己做一下，下节课上课之前讲。）</a:t>
            </a:r>
          </a:p>
        </p:txBody>
      </p:sp>
      <p:sp>
        <p:nvSpPr>
          <p:cNvPr id="222210" name="矩形 13">
            <a:extLst>
              <a:ext uri="{FF2B5EF4-FFF2-40B4-BE49-F238E27FC236}">
                <a16:creationId xmlns:a16="http://schemas.microsoft.com/office/drawing/2014/main" id="{1089299E-09DF-D744-BA14-7647798ED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8" y="2392363"/>
            <a:ext cx="1180782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例题：假定一个市场由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个消费者组成，它们的单个消费者需求曲线分别为：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A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=70-2P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；  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B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=200-4P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；  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C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=20-0.5P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行业的供给曲线为：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S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 40+3.5P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求，（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）市场均衡价格和均衡产量。（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）每人的购买量。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矩形 13">
            <a:extLst>
              <a:ext uri="{FF2B5EF4-FFF2-40B4-BE49-F238E27FC236}">
                <a16:creationId xmlns:a16="http://schemas.microsoft.com/office/drawing/2014/main" id="{276D82F3-2ABF-924E-9191-5C8512D94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8" y="2392363"/>
            <a:ext cx="1180782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例题：假定一个市场由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个消费者组成，它们的单个消费者需求曲线分别为：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A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=70-2P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；  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B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=200-4P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；  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C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=20-0.5P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行业的供给曲线为：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S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 40+3.5P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求，（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）市场均衡价格和均衡产量。（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）每人的购买量。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解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：（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1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）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市场需求曲线为：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d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CB89DBB7-EC83-B04A-8C25-BEB924FA3A87}"/>
              </a:ext>
            </a:extLst>
          </p:cNvPr>
          <p:cNvSpPr/>
          <p:nvPr/>
        </p:nvSpPr>
        <p:spPr>
          <a:xfrm>
            <a:off x="301625" y="576263"/>
            <a:ext cx="68278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练习（下课自己做一下，下节课上课之前讲。）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矩形 13">
            <a:extLst>
              <a:ext uri="{FF2B5EF4-FFF2-40B4-BE49-F238E27FC236}">
                <a16:creationId xmlns:a16="http://schemas.microsoft.com/office/drawing/2014/main" id="{E120B2BD-5691-C540-BE6B-C3CEB421F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8" y="2392363"/>
            <a:ext cx="1180782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例题：假定一个市场由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个消费者组成，它们的单个消费者需求曲线分别为：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A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=70-2P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；  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B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=200-4P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；  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C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=20-0.5P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行业的供给曲线为：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S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 40+3.5P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求，（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）市场均衡价格和均衡产量。（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）每人的购买量。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解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：（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1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）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市场需求曲线为：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d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 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A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+ 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B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+ 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 70-2P+200-4P+20-0.5P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                                               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=290-6.5P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791F4AC-E885-164B-A8B7-A42D88AFDE3B}"/>
              </a:ext>
            </a:extLst>
          </p:cNvPr>
          <p:cNvSpPr/>
          <p:nvPr/>
        </p:nvSpPr>
        <p:spPr>
          <a:xfrm>
            <a:off x="301625" y="576263"/>
            <a:ext cx="68278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练习（下课自己做一下，下节课上课之前讲。）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矩形 13">
            <a:extLst>
              <a:ext uri="{FF2B5EF4-FFF2-40B4-BE49-F238E27FC236}">
                <a16:creationId xmlns:a16="http://schemas.microsoft.com/office/drawing/2014/main" id="{D17AB096-5F69-3D48-BA10-D12A906AE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8" y="2392363"/>
            <a:ext cx="11807825" cy="424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例题：假定一个市场由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个消费者组成，它们的单个消费者需求曲线分别为：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A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=70-2P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；  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B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=200-4P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；  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C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=20-0.5P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行业的供给曲线为：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S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 40+3.5P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求，（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）市场均衡价格和均衡产量。（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）每人的购买量。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解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：（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1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）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市场需求曲线为：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d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 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A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+ 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B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+ 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 70-2P+200-4P+20-0.5P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                                               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=290-6.5P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根据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S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 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建立方程：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40+3.5P=290-6.5P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解方程得均衡价格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P=25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将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值代入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S 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中求得均衡产量：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Q=290-6.5×25=127.5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B78BE86F-0EAF-7345-8708-0488E14624B6}"/>
              </a:ext>
            </a:extLst>
          </p:cNvPr>
          <p:cNvSpPr/>
          <p:nvPr/>
        </p:nvSpPr>
        <p:spPr>
          <a:xfrm>
            <a:off x="301625" y="576263"/>
            <a:ext cx="68278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练习（下课自己做一下，下节课上课之前讲。）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矩形 13">
            <a:extLst>
              <a:ext uri="{FF2B5EF4-FFF2-40B4-BE49-F238E27FC236}">
                <a16:creationId xmlns:a16="http://schemas.microsoft.com/office/drawing/2014/main" id="{126E55DB-8B87-E44A-9FD9-CDB9A25B8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8" y="2392363"/>
            <a:ext cx="1180782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例题：假定一个市场由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个消费者组成，它们的单个消费者需求曲线分别为：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A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=70-2P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；  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B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=200-4P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；  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C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=20-0.5P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行业的供给曲线为：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S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 40+3.5P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求，（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）市场均衡价格和均衡产量。（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）每人的购买量。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解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：（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2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）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每人的购买量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均衡价格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P=25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8DC9797D-B950-EF47-A654-76336D2D793B}"/>
              </a:ext>
            </a:extLst>
          </p:cNvPr>
          <p:cNvSpPr/>
          <p:nvPr/>
        </p:nvSpPr>
        <p:spPr>
          <a:xfrm>
            <a:off x="301625" y="576263"/>
            <a:ext cx="68278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练习（下课自己做一下，下节课上课之前讲。）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矩形 13">
            <a:extLst>
              <a:ext uri="{FF2B5EF4-FFF2-40B4-BE49-F238E27FC236}">
                <a16:creationId xmlns:a16="http://schemas.microsoft.com/office/drawing/2014/main" id="{590DC270-E9B3-6941-9804-2D80964BE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8" y="2392363"/>
            <a:ext cx="1180782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例题：假定一个市场由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个消费者组成，它们的单个消费者需求曲线分别为：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A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=70-2P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；  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B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=200-4P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；  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C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=20-0.5P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行业的供给曲线为：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S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 40+3.5P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求，（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）市场均衡价格和均衡产量。（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）每人的购买量。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解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：（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2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）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每人的购买量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均衡价格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P=25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将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值代入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A 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；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B 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；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C 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求得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各自的购买量。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A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=70-2×25=20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B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=200-4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×25=100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；  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C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=20-0.5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×25=7.5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61199293-C1D9-1A40-B4F5-831CE7527706}"/>
              </a:ext>
            </a:extLst>
          </p:cNvPr>
          <p:cNvSpPr/>
          <p:nvPr/>
        </p:nvSpPr>
        <p:spPr>
          <a:xfrm>
            <a:off x="301625" y="576263"/>
            <a:ext cx="68278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练习（下课自己做一下，下节课上课之前讲。）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文本框 6">
            <a:extLst>
              <a:ext uri="{FF2B5EF4-FFF2-40B4-BE49-F238E27FC236}">
                <a16:creationId xmlns:a16="http://schemas.microsoft.com/office/drawing/2014/main" id="{7D47A6B9-B187-124A-91BA-6A99D314D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7E42E792-169E-C444-83DE-E02EF2410099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圆角矩形 16">
            <a:extLst>
              <a:ext uri="{FF2B5EF4-FFF2-40B4-BE49-F238E27FC236}">
                <a16:creationId xmlns:a16="http://schemas.microsoft.com/office/drawing/2014/main" id="{1593CC43-1506-4349-BC4C-56F0982C1B46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一、需求（</a:t>
            </a:r>
            <a:r>
              <a:rPr kumimoji="1" lang="en-US" altLang="zh-CN" sz="2000" noProof="1">
                <a:latin typeface="Microsoft YaHei" charset="-122"/>
                <a:ea typeface="Microsoft YaHei" charset="-122"/>
                <a:cs typeface="Microsoft YaHei" charset="-122"/>
              </a:rPr>
              <a:t>demand</a:t>
            </a: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  <p:sp>
        <p:nvSpPr>
          <p:cNvPr id="30724" name="文本框 18">
            <a:extLst>
              <a:ext uri="{FF2B5EF4-FFF2-40B4-BE49-F238E27FC236}">
                <a16:creationId xmlns:a16="http://schemas.microsoft.com/office/drawing/2014/main" id="{442D5174-BE06-BA4B-A5FC-17F9C76CD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2613025"/>
            <a:ext cx="10444163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消费者在一定时间内在各种可能的价格水平下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愿意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且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能够购买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的某种商品（或服务）的数量。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文本框 6">
            <a:extLst>
              <a:ext uri="{FF2B5EF4-FFF2-40B4-BE49-F238E27FC236}">
                <a16:creationId xmlns:a16="http://schemas.microsoft.com/office/drawing/2014/main" id="{B338216D-2911-D94A-B5D0-8FE29E376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9AA5B558-4FCA-E04E-9822-A93F09CF6407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圆角矩形 16">
            <a:extLst>
              <a:ext uri="{FF2B5EF4-FFF2-40B4-BE49-F238E27FC236}">
                <a16:creationId xmlns:a16="http://schemas.microsoft.com/office/drawing/2014/main" id="{BF62B59A-298F-9E49-920A-41A45ADA2F07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一、需求（</a:t>
            </a:r>
            <a:r>
              <a:rPr kumimoji="1" lang="en-US" altLang="zh-CN" sz="2000" noProof="1">
                <a:latin typeface="Microsoft YaHei" charset="-122"/>
                <a:ea typeface="Microsoft YaHei" charset="-122"/>
                <a:cs typeface="Microsoft YaHei" charset="-122"/>
              </a:rPr>
              <a:t>demand</a:t>
            </a: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  <p:sp>
        <p:nvSpPr>
          <p:cNvPr id="32772" name="文本框 18">
            <a:extLst>
              <a:ext uri="{FF2B5EF4-FFF2-40B4-BE49-F238E27FC236}">
                <a16:creationId xmlns:a16="http://schemas.microsoft.com/office/drawing/2014/main" id="{97BA09B9-E69A-3843-95D3-0BF1EF00B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2613025"/>
            <a:ext cx="10444163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消费者在一定时间内在各种可能的价格水平下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愿意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且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能够购买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的某种商品（或服务）的数量。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73" name="矩形 1">
            <a:extLst>
              <a:ext uri="{FF2B5EF4-FFF2-40B4-BE49-F238E27FC236}">
                <a16:creationId xmlns:a16="http://schemas.microsoft.com/office/drawing/2014/main" id="{AF58AC38-33FB-1B40-BC5A-18C2DFFE0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748088"/>
            <a:ext cx="7242175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四个要点：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、一种商品（或服务）；</a:t>
            </a: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、人们愿意且能够购买；</a:t>
            </a: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、在一定时间内；</a:t>
            </a: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、除价格外，其他影响需求变动的因素都保持不变。</a:t>
            </a: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文本框 6">
            <a:extLst>
              <a:ext uri="{FF2B5EF4-FFF2-40B4-BE49-F238E27FC236}">
                <a16:creationId xmlns:a16="http://schemas.microsoft.com/office/drawing/2014/main" id="{B338216D-2911-D94A-B5D0-8FE29E376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9AA5B558-4FCA-E04E-9822-A93F09CF6407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圆角矩形 16">
            <a:extLst>
              <a:ext uri="{FF2B5EF4-FFF2-40B4-BE49-F238E27FC236}">
                <a16:creationId xmlns:a16="http://schemas.microsoft.com/office/drawing/2014/main" id="{BF62B59A-298F-9E49-920A-41A45ADA2F07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一、需求（</a:t>
            </a:r>
            <a:r>
              <a:rPr kumimoji="1" lang="en-US" altLang="zh-CN" sz="2000" noProof="1">
                <a:latin typeface="Microsoft YaHei" charset="-122"/>
                <a:ea typeface="Microsoft YaHei" charset="-122"/>
                <a:cs typeface="Microsoft YaHei" charset="-122"/>
              </a:rPr>
              <a:t>demand</a:t>
            </a: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  <p:sp>
        <p:nvSpPr>
          <p:cNvPr id="32772" name="文本框 18">
            <a:extLst>
              <a:ext uri="{FF2B5EF4-FFF2-40B4-BE49-F238E27FC236}">
                <a16:creationId xmlns:a16="http://schemas.microsoft.com/office/drawing/2014/main" id="{97BA09B9-E69A-3843-95D3-0BF1EF00B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2613025"/>
            <a:ext cx="10444163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消费者在一定时间内在各种可能的价格水平下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愿意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且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能够购买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的某种商品（或服务）的数量。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73" name="矩形 1">
            <a:extLst>
              <a:ext uri="{FF2B5EF4-FFF2-40B4-BE49-F238E27FC236}">
                <a16:creationId xmlns:a16="http://schemas.microsoft.com/office/drawing/2014/main" id="{AF58AC38-33FB-1B40-BC5A-18C2DFFE0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748088"/>
            <a:ext cx="7242175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四个要点：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、一种商品（或服务）；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、人们愿意且能够购买；</a:t>
            </a: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、在一定时间内；</a:t>
            </a: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、除价格外，其他影响需求变动的因素都保持不变。</a:t>
            </a: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2025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文本框 6">
            <a:extLst>
              <a:ext uri="{FF2B5EF4-FFF2-40B4-BE49-F238E27FC236}">
                <a16:creationId xmlns:a16="http://schemas.microsoft.com/office/drawing/2014/main" id="{B338216D-2911-D94A-B5D0-8FE29E376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9AA5B558-4FCA-E04E-9822-A93F09CF6407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圆角矩形 16">
            <a:extLst>
              <a:ext uri="{FF2B5EF4-FFF2-40B4-BE49-F238E27FC236}">
                <a16:creationId xmlns:a16="http://schemas.microsoft.com/office/drawing/2014/main" id="{BF62B59A-298F-9E49-920A-41A45ADA2F07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一、需求（</a:t>
            </a:r>
            <a:r>
              <a:rPr kumimoji="1" lang="en-US" altLang="zh-CN" sz="2000" noProof="1">
                <a:latin typeface="Microsoft YaHei" charset="-122"/>
                <a:ea typeface="Microsoft YaHei" charset="-122"/>
                <a:cs typeface="Microsoft YaHei" charset="-122"/>
              </a:rPr>
              <a:t>demand</a:t>
            </a: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  <p:sp>
        <p:nvSpPr>
          <p:cNvPr id="32772" name="文本框 18">
            <a:extLst>
              <a:ext uri="{FF2B5EF4-FFF2-40B4-BE49-F238E27FC236}">
                <a16:creationId xmlns:a16="http://schemas.microsoft.com/office/drawing/2014/main" id="{97BA09B9-E69A-3843-95D3-0BF1EF00B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2613025"/>
            <a:ext cx="10444163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消费者在一定时间内在各种可能的价格水平下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愿意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且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能够购买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的某种商品（或服务）的数量。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73" name="矩形 1">
            <a:extLst>
              <a:ext uri="{FF2B5EF4-FFF2-40B4-BE49-F238E27FC236}">
                <a16:creationId xmlns:a16="http://schemas.microsoft.com/office/drawing/2014/main" id="{AF58AC38-33FB-1B40-BC5A-18C2DFFE0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748088"/>
            <a:ext cx="7242175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四个要点：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、一种商品（或服务）；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、人们愿意且能够购买；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、在一定时间内；</a:t>
            </a: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、除价格外，其他影响需求变动的因素都保持不变。</a:t>
            </a: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8776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文本框 6">
            <a:extLst>
              <a:ext uri="{FF2B5EF4-FFF2-40B4-BE49-F238E27FC236}">
                <a16:creationId xmlns:a16="http://schemas.microsoft.com/office/drawing/2014/main" id="{B338216D-2911-D94A-B5D0-8FE29E376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9AA5B558-4FCA-E04E-9822-A93F09CF6407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圆角矩形 16">
            <a:extLst>
              <a:ext uri="{FF2B5EF4-FFF2-40B4-BE49-F238E27FC236}">
                <a16:creationId xmlns:a16="http://schemas.microsoft.com/office/drawing/2014/main" id="{BF62B59A-298F-9E49-920A-41A45ADA2F07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一、需求（</a:t>
            </a:r>
            <a:r>
              <a:rPr kumimoji="1" lang="en-US" altLang="zh-CN" sz="2000" noProof="1">
                <a:latin typeface="Microsoft YaHei" charset="-122"/>
                <a:ea typeface="Microsoft YaHei" charset="-122"/>
                <a:cs typeface="Microsoft YaHei" charset="-122"/>
              </a:rPr>
              <a:t>demand</a:t>
            </a: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  <p:sp>
        <p:nvSpPr>
          <p:cNvPr id="32772" name="文本框 18">
            <a:extLst>
              <a:ext uri="{FF2B5EF4-FFF2-40B4-BE49-F238E27FC236}">
                <a16:creationId xmlns:a16="http://schemas.microsoft.com/office/drawing/2014/main" id="{97BA09B9-E69A-3843-95D3-0BF1EF00B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2613025"/>
            <a:ext cx="10444163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消费者在一定时间内在各种可能的价格水平下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愿意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且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能够购买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的某种商品（或服务）的数量。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73" name="矩形 1">
            <a:extLst>
              <a:ext uri="{FF2B5EF4-FFF2-40B4-BE49-F238E27FC236}">
                <a16:creationId xmlns:a16="http://schemas.microsoft.com/office/drawing/2014/main" id="{AF58AC38-33FB-1B40-BC5A-18C2DFFE0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748088"/>
            <a:ext cx="7242175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四个要点：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、一种商品（或服务）；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、人们愿意且能够购买；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、在一定时间内；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、除价格外，其他影响需求变动的因素都保持不变。</a:t>
            </a: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4394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文本框 2">
            <a:extLst>
              <a:ext uri="{FF2B5EF4-FFF2-40B4-BE49-F238E27FC236}">
                <a16:creationId xmlns:a16="http://schemas.microsoft.com/office/drawing/2014/main" id="{BFDCD079-09DC-8749-A887-722C58B23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338" y="401638"/>
            <a:ext cx="7491412" cy="113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考试相关：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时长：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150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分钟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1641E5F-E67A-084C-B605-E24459D23726}"/>
              </a:ext>
            </a:extLst>
          </p:cNvPr>
          <p:cNvGraphicFramePr>
            <a:graphicFrameLocks noGrp="1"/>
          </p:cNvGraphicFramePr>
          <p:nvPr/>
        </p:nvGraphicFramePr>
        <p:xfrm>
          <a:off x="2366963" y="2435225"/>
          <a:ext cx="7932738" cy="33083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4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42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4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16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考试题型</a:t>
                      </a:r>
                    </a:p>
                  </a:txBody>
                  <a:tcPr marL="91439" marR="91439" marT="45728" marB="4572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题目数量</a:t>
                      </a:r>
                    </a:p>
                  </a:txBody>
                  <a:tcPr marL="91439" marR="91439" marT="45728" marB="4572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题目分值</a:t>
                      </a:r>
                    </a:p>
                  </a:txBody>
                  <a:tcPr marL="91439" marR="91439" marT="45728" marB="4572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6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单选题</a:t>
                      </a:r>
                    </a:p>
                  </a:txBody>
                  <a:tcPr marL="91439" marR="91439" marT="45728" marB="4572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39" marR="91439" marT="45728" marB="4572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39" marR="91439" marT="45728" marB="4572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6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简答题</a:t>
                      </a:r>
                    </a:p>
                  </a:txBody>
                  <a:tcPr marL="91439" marR="91439" marT="45728" marB="4572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39" marR="91439" marT="45728" marB="4572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39" marR="91439" marT="45728" marB="4572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6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计算题</a:t>
                      </a:r>
                    </a:p>
                  </a:txBody>
                  <a:tcPr marL="91439" marR="91439" marT="45728" marB="4572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39" marR="91439" marT="45728" marB="4572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39" marR="91439" marT="45728" marB="4572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6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案例分析题</a:t>
                      </a:r>
                    </a:p>
                  </a:txBody>
                  <a:tcPr marL="91439" marR="91439" marT="45728" marB="4572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39" marR="91439" marT="45728" marB="4572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39" marR="91439" marT="45728" marB="4572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文本框 6">
            <a:extLst>
              <a:ext uri="{FF2B5EF4-FFF2-40B4-BE49-F238E27FC236}">
                <a16:creationId xmlns:a16="http://schemas.microsoft.com/office/drawing/2014/main" id="{B338216D-2911-D94A-B5D0-8FE29E376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9AA5B558-4FCA-E04E-9822-A93F09CF6407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圆角矩形 16">
            <a:extLst>
              <a:ext uri="{FF2B5EF4-FFF2-40B4-BE49-F238E27FC236}">
                <a16:creationId xmlns:a16="http://schemas.microsoft.com/office/drawing/2014/main" id="{BF62B59A-298F-9E49-920A-41A45ADA2F07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一、需求（</a:t>
            </a:r>
            <a:r>
              <a:rPr kumimoji="1" lang="en-US" altLang="zh-CN" sz="2000" noProof="1">
                <a:latin typeface="Microsoft YaHei" charset="-122"/>
                <a:ea typeface="Microsoft YaHei" charset="-122"/>
                <a:cs typeface="Microsoft YaHei" charset="-122"/>
              </a:rPr>
              <a:t>demand</a:t>
            </a: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  <p:sp>
        <p:nvSpPr>
          <p:cNvPr id="32772" name="文本框 18">
            <a:extLst>
              <a:ext uri="{FF2B5EF4-FFF2-40B4-BE49-F238E27FC236}">
                <a16:creationId xmlns:a16="http://schemas.microsoft.com/office/drawing/2014/main" id="{97BA09B9-E69A-3843-95D3-0BF1EF00B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2613025"/>
            <a:ext cx="10444163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消费者在一定时间内在各种可能的价格水平下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愿意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且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能够购买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的某种商品（或服务）的数量。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73" name="矩形 1">
            <a:extLst>
              <a:ext uri="{FF2B5EF4-FFF2-40B4-BE49-F238E27FC236}">
                <a16:creationId xmlns:a16="http://schemas.microsoft.com/office/drawing/2014/main" id="{AF58AC38-33FB-1B40-BC5A-18C2DFFE0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748088"/>
            <a:ext cx="7242175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四个要点：</a:t>
            </a:r>
            <a:endParaRPr lang="en-US" altLang="zh-CN" sz="20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、一种商品（或服务）；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、人们愿意且能够购买；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、在一定时间内；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、除价格外，其他影响需求变动的因素都保持不变。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0528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文本框 6">
            <a:extLst>
              <a:ext uri="{FF2B5EF4-FFF2-40B4-BE49-F238E27FC236}">
                <a16:creationId xmlns:a16="http://schemas.microsoft.com/office/drawing/2014/main" id="{43321C7D-3F9D-1743-A72C-384C636C2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57A34C37-C46B-0145-A280-B652D313B1C7}"/>
              </a:ext>
            </a:extLst>
          </p:cNvPr>
          <p:cNvSpPr/>
          <p:nvPr/>
        </p:nvSpPr>
        <p:spPr>
          <a:xfrm>
            <a:off x="333375" y="1676400"/>
            <a:ext cx="4406900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二、影响需求的因素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【</a:t>
            </a: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选择、简答 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】</a:t>
            </a:r>
            <a:endParaRPr lang="zh-CN" altLang="en-US" sz="2000" dirty="0">
              <a:solidFill>
                <a:srgbClr val="0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34819" name="文本框 18">
            <a:extLst>
              <a:ext uri="{FF2B5EF4-FFF2-40B4-BE49-F238E27FC236}">
                <a16:creationId xmlns:a16="http://schemas.microsoft.com/office/drawing/2014/main" id="{8A292E4F-5205-6F4E-AE4F-721B9D70E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335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）商品的价格。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）消费者收入水平。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）相关商品的价格。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替代品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互补品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）消费者的偏好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DD41D11-45CE-D04A-9E63-C20D20711080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4821" name="矩形 1">
            <a:extLst>
              <a:ext uri="{FF2B5EF4-FFF2-40B4-BE49-F238E27FC236}">
                <a16:creationId xmlns:a16="http://schemas.microsoft.com/office/drawing/2014/main" id="{4DF61167-B7FD-C44B-9AFE-D436DDE4C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550"/>
            <a:ext cx="18002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影响需求的因素</a:t>
            </a:r>
          </a:p>
        </p:txBody>
      </p:sp>
      <p:pic>
        <p:nvPicPr>
          <p:cNvPr id="34822" name="Picture 7">
            <a:extLst>
              <a:ext uri="{FF2B5EF4-FFF2-40B4-BE49-F238E27FC236}">
                <a16:creationId xmlns:a16="http://schemas.microsoft.com/office/drawing/2014/main" id="{C0448F6C-DAF4-E341-89E9-6D086C5ED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83"/>
          <a:stretch>
            <a:fillRect/>
          </a:stretch>
        </p:blipFill>
        <p:spPr bwMode="auto">
          <a:xfrm>
            <a:off x="6738938" y="2614613"/>
            <a:ext cx="2951162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C75116C-073D-BD4B-AEA3-769A41DCA614}"/>
              </a:ext>
            </a:extLst>
          </p:cNvPr>
          <p:cNvSpPr/>
          <p:nvPr/>
        </p:nvSpPr>
        <p:spPr>
          <a:xfrm>
            <a:off x="4934499" y="486330"/>
            <a:ext cx="24929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需求：愿意且能够购买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文本框 6">
            <a:extLst>
              <a:ext uri="{FF2B5EF4-FFF2-40B4-BE49-F238E27FC236}">
                <a16:creationId xmlns:a16="http://schemas.microsoft.com/office/drawing/2014/main" id="{836B759A-CD0E-494D-8A9B-1BECB93CE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36866" name="文本框 18">
            <a:extLst>
              <a:ext uri="{FF2B5EF4-FFF2-40B4-BE49-F238E27FC236}">
                <a16:creationId xmlns:a16="http://schemas.microsoft.com/office/drawing/2014/main" id="{FF055DE4-5665-4D43-A8B8-DEA4AB449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）商品的价格。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EF7A5FC3-6205-3843-92BE-3DBA712FF295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6868" name="文本框 3">
            <a:extLst>
              <a:ext uri="{FF2B5EF4-FFF2-40B4-BE49-F238E27FC236}">
                <a16:creationId xmlns:a16="http://schemas.microsoft.com/office/drawing/2014/main" id="{F04D6964-EE59-654B-ACE8-96B2FF510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9550" y="3868738"/>
            <a:ext cx="24225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价格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9999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元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需求少</a:t>
            </a:r>
            <a:endParaRPr lang="en-US" altLang="zh-CN" sz="24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869" name="矩形 8">
            <a:extLst>
              <a:ext uri="{FF2B5EF4-FFF2-40B4-BE49-F238E27FC236}">
                <a16:creationId xmlns:a16="http://schemas.microsoft.com/office/drawing/2014/main" id="{DE043704-2C87-0847-8943-D27A28363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550"/>
            <a:ext cx="18002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影响需求的因素</a:t>
            </a:r>
          </a:p>
        </p:txBody>
      </p:sp>
      <p:sp>
        <p:nvSpPr>
          <p:cNvPr id="36870" name="文本框 9">
            <a:extLst>
              <a:ext uri="{FF2B5EF4-FFF2-40B4-BE49-F238E27FC236}">
                <a16:creationId xmlns:a16="http://schemas.microsoft.com/office/drawing/2014/main" id="{84EFC74D-D70A-7448-8979-BBEA9E80F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3088" y="3870325"/>
            <a:ext cx="24209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价格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6999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元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需求多</a:t>
            </a:r>
            <a:endParaRPr lang="en-US" altLang="zh-CN" sz="24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1754" name="Picture 10">
            <a:extLst>
              <a:ext uri="{FF2B5EF4-FFF2-40B4-BE49-F238E27FC236}">
                <a16:creationId xmlns:a16="http://schemas.microsoft.com/office/drawing/2014/main" id="{D8469C81-9ADA-444E-A2E3-344AA4277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871403" y="2292033"/>
            <a:ext cx="2051685" cy="115479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D3D31AEA-DC6A-4343-B776-90E112EADD61}"/>
              </a:ext>
            </a:extLst>
          </p:cNvPr>
          <p:cNvSpPr/>
          <p:nvPr/>
        </p:nvSpPr>
        <p:spPr>
          <a:xfrm>
            <a:off x="333375" y="1676400"/>
            <a:ext cx="4406900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二、影响需求的因素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【</a:t>
            </a: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选择、简答 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】</a:t>
            </a:r>
            <a:endParaRPr lang="zh-CN" altLang="en-US" sz="2000" dirty="0">
              <a:solidFill>
                <a:srgbClr val="0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7B0F78-0F50-B44B-A38D-9072BE55C19C}"/>
              </a:ext>
            </a:extLst>
          </p:cNvPr>
          <p:cNvSpPr/>
          <p:nvPr/>
        </p:nvSpPr>
        <p:spPr>
          <a:xfrm>
            <a:off x="4934499" y="486330"/>
            <a:ext cx="24929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需求：愿意且能够购买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文本框 6">
            <a:extLst>
              <a:ext uri="{FF2B5EF4-FFF2-40B4-BE49-F238E27FC236}">
                <a16:creationId xmlns:a16="http://schemas.microsoft.com/office/drawing/2014/main" id="{DCACB8DC-DE6C-E54F-99F2-5DBA62439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38914" name="文本框 18">
            <a:extLst>
              <a:ext uri="{FF2B5EF4-FFF2-40B4-BE49-F238E27FC236}">
                <a16:creationId xmlns:a16="http://schemas.microsoft.com/office/drawing/2014/main" id="{C7603E01-E46C-444B-AEB0-3CC4510DF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）商品的价格。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48DA058D-044D-664B-895F-F4B91F11B8D4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8916" name="文本框 3">
            <a:extLst>
              <a:ext uri="{FF2B5EF4-FFF2-40B4-BE49-F238E27FC236}">
                <a16:creationId xmlns:a16="http://schemas.microsoft.com/office/drawing/2014/main" id="{45BC04CE-9A51-B340-8BA1-0B84A93D0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9550" y="3868738"/>
            <a:ext cx="25193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价格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9999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元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917" name="矩形 8">
            <a:extLst>
              <a:ext uri="{FF2B5EF4-FFF2-40B4-BE49-F238E27FC236}">
                <a16:creationId xmlns:a16="http://schemas.microsoft.com/office/drawing/2014/main" id="{9274A476-20BF-0F48-A64B-09F032478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550"/>
            <a:ext cx="18002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影响需求的因素</a:t>
            </a:r>
          </a:p>
        </p:txBody>
      </p:sp>
      <p:sp>
        <p:nvSpPr>
          <p:cNvPr id="38918" name="文本框 9">
            <a:extLst>
              <a:ext uri="{FF2B5EF4-FFF2-40B4-BE49-F238E27FC236}">
                <a16:creationId xmlns:a16="http://schemas.microsoft.com/office/drawing/2014/main" id="{4F3CA5E2-D135-424D-BB91-D72E7E2E3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3088" y="3870325"/>
            <a:ext cx="24209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价格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6999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元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919" name="矩形 1">
            <a:extLst>
              <a:ext uri="{FF2B5EF4-FFF2-40B4-BE49-F238E27FC236}">
                <a16:creationId xmlns:a16="http://schemas.microsoft.com/office/drawing/2014/main" id="{641C07BF-CF7A-F344-9CF5-5371C40D1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5138" y="4621213"/>
            <a:ext cx="4030662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400">
                <a:latin typeface="KaiTi" panose="02010609060101010101" pitchFamily="49" charset="-122"/>
                <a:ea typeface="KaiTi" panose="02010609060101010101" pitchFamily="49" charset="-122"/>
              </a:rPr>
              <a:t>想要并且买得起的有</a:t>
            </a:r>
            <a:r>
              <a:rPr lang="en-US" altLang="zh-CN" sz="2400">
                <a:latin typeface="KaiTi" panose="02010609060101010101" pitchFamily="49" charset="-122"/>
                <a:ea typeface="KaiTi" panose="02010609060101010101" pitchFamily="49" charset="-122"/>
              </a:rPr>
              <a:t>100</a:t>
            </a:r>
            <a:r>
              <a:rPr lang="zh-CN" altLang="en-US" sz="2400">
                <a:latin typeface="KaiTi" panose="02010609060101010101" pitchFamily="49" charset="-122"/>
                <a:ea typeface="KaiTi" panose="02010609060101010101" pitchFamily="49" charset="-122"/>
              </a:rPr>
              <a:t>万人</a:t>
            </a:r>
            <a:endParaRPr lang="en-US" altLang="zh-CN" sz="240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8920" name="矩形 10">
            <a:extLst>
              <a:ext uri="{FF2B5EF4-FFF2-40B4-BE49-F238E27FC236}">
                <a16:creationId xmlns:a16="http://schemas.microsoft.com/office/drawing/2014/main" id="{6FC41EC4-CE8F-514F-BA16-94058DB1C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475" y="4621213"/>
            <a:ext cx="4032250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400">
                <a:latin typeface="KaiTi" panose="02010609060101010101" pitchFamily="49" charset="-122"/>
                <a:ea typeface="KaiTi" panose="02010609060101010101" pitchFamily="49" charset="-122"/>
              </a:rPr>
              <a:t>想要并且买得起的有</a:t>
            </a:r>
            <a:r>
              <a:rPr lang="en-US" altLang="zh-CN" sz="2400">
                <a:latin typeface="KaiTi" panose="02010609060101010101" pitchFamily="49" charset="-122"/>
                <a:ea typeface="KaiTi" panose="02010609060101010101" pitchFamily="49" charset="-122"/>
              </a:rPr>
              <a:t>200</a:t>
            </a:r>
            <a:r>
              <a:rPr lang="zh-CN" altLang="en-US" sz="2400">
                <a:latin typeface="KaiTi" panose="02010609060101010101" pitchFamily="49" charset="-122"/>
                <a:ea typeface="KaiTi" panose="02010609060101010101" pitchFamily="49" charset="-122"/>
              </a:rPr>
              <a:t>万人</a:t>
            </a:r>
            <a:endParaRPr lang="en-US" altLang="zh-CN" sz="240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37051ADD-24A1-1248-BE81-2890A070C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871403" y="2292033"/>
            <a:ext cx="2051685" cy="115479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圆角矩形 13">
            <a:extLst>
              <a:ext uri="{FF2B5EF4-FFF2-40B4-BE49-F238E27FC236}">
                <a16:creationId xmlns:a16="http://schemas.microsoft.com/office/drawing/2014/main" id="{7CA826FF-BAB8-0044-80CF-D33AA8EC9C08}"/>
              </a:ext>
            </a:extLst>
          </p:cNvPr>
          <p:cNvSpPr/>
          <p:nvPr/>
        </p:nvSpPr>
        <p:spPr>
          <a:xfrm>
            <a:off x="333375" y="1676400"/>
            <a:ext cx="4406900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二、影响需求的因素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【</a:t>
            </a: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选择、简答 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】</a:t>
            </a:r>
            <a:endParaRPr lang="zh-CN" altLang="en-US" sz="2000" dirty="0">
              <a:solidFill>
                <a:srgbClr val="0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2B9D887-FAE8-0144-8995-2E3A5DD6B63F}"/>
              </a:ext>
            </a:extLst>
          </p:cNvPr>
          <p:cNvSpPr/>
          <p:nvPr/>
        </p:nvSpPr>
        <p:spPr>
          <a:xfrm>
            <a:off x="4934499" y="486330"/>
            <a:ext cx="24929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需求：愿意且能够购买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文本框 6">
            <a:extLst>
              <a:ext uri="{FF2B5EF4-FFF2-40B4-BE49-F238E27FC236}">
                <a16:creationId xmlns:a16="http://schemas.microsoft.com/office/drawing/2014/main" id="{00547E06-DF3D-3245-85C9-54799B87C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40962" name="文本框 18">
            <a:extLst>
              <a:ext uri="{FF2B5EF4-FFF2-40B4-BE49-F238E27FC236}">
                <a16:creationId xmlns:a16="http://schemas.microsoft.com/office/drawing/2014/main" id="{DF78C171-507A-C440-8FC1-6166024A3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）商品的价格。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9B1C2A3E-DE90-2740-A261-35379A37C968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0964" name="矩形 8">
            <a:extLst>
              <a:ext uri="{FF2B5EF4-FFF2-40B4-BE49-F238E27FC236}">
                <a16:creationId xmlns:a16="http://schemas.microsoft.com/office/drawing/2014/main" id="{ED4CB26F-5648-3B43-8B93-46B4E8121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550"/>
            <a:ext cx="18002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影响需求的因素</a:t>
            </a:r>
          </a:p>
        </p:txBody>
      </p:sp>
      <p:sp>
        <p:nvSpPr>
          <p:cNvPr id="40965" name="文本框 10">
            <a:extLst>
              <a:ext uri="{FF2B5EF4-FFF2-40B4-BE49-F238E27FC236}">
                <a16:creationId xmlns:a16="http://schemas.microsoft.com/office/drawing/2014/main" id="{267FC190-F06E-6F47-9AAC-3BA7F5643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800" y="3070225"/>
            <a:ext cx="5502275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纵轴（纵坐标）：价格，用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横轴（横坐标）：需求量，用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651D10F9-0F87-C746-8CCC-B7C8A70437F2}"/>
              </a:ext>
            </a:extLst>
          </p:cNvPr>
          <p:cNvCxnSpPr/>
          <p:nvPr/>
        </p:nvCxnSpPr>
        <p:spPr>
          <a:xfrm>
            <a:off x="7456488" y="5224463"/>
            <a:ext cx="37528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FB10DAA-7472-9F44-AEE9-FA2B32B9B988}"/>
              </a:ext>
            </a:extLst>
          </p:cNvPr>
          <p:cNvCxnSpPr/>
          <p:nvPr/>
        </p:nvCxnSpPr>
        <p:spPr>
          <a:xfrm flipH="1" flipV="1">
            <a:off x="7456488" y="2393950"/>
            <a:ext cx="0" cy="2830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968" name="文本框 13">
            <a:extLst>
              <a:ext uri="{FF2B5EF4-FFF2-40B4-BE49-F238E27FC236}">
                <a16:creationId xmlns:a16="http://schemas.microsoft.com/office/drawing/2014/main" id="{606B6DE7-AD14-3247-923C-45A67E936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6263" y="2192338"/>
            <a:ext cx="4397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969" name="文本框 14">
            <a:extLst>
              <a:ext uri="{FF2B5EF4-FFF2-40B4-BE49-F238E27FC236}">
                <a16:creationId xmlns:a16="http://schemas.microsoft.com/office/drawing/2014/main" id="{93A1145A-9FAD-374B-B19B-EA2A970AA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3138" y="5224463"/>
            <a:ext cx="5270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0970" name="图片 1">
            <a:extLst>
              <a:ext uri="{FF2B5EF4-FFF2-40B4-BE49-F238E27FC236}">
                <a16:creationId xmlns:a16="http://schemas.microsoft.com/office/drawing/2014/main" id="{593ADD48-DE84-6048-BBE8-963A103383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4491038"/>
            <a:ext cx="5902325" cy="1019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圆角矩形 13">
            <a:extLst>
              <a:ext uri="{FF2B5EF4-FFF2-40B4-BE49-F238E27FC236}">
                <a16:creationId xmlns:a16="http://schemas.microsoft.com/office/drawing/2014/main" id="{56025820-2181-4C44-AA9D-386998C612E8}"/>
              </a:ext>
            </a:extLst>
          </p:cNvPr>
          <p:cNvSpPr/>
          <p:nvPr/>
        </p:nvSpPr>
        <p:spPr>
          <a:xfrm>
            <a:off x="333375" y="1676400"/>
            <a:ext cx="4406900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二、影响需求的因素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【</a:t>
            </a: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选择、简答 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】</a:t>
            </a:r>
            <a:endParaRPr lang="zh-CN" altLang="en-US" sz="2000" dirty="0">
              <a:solidFill>
                <a:srgbClr val="0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5861990-F7D6-AE4B-B32C-4061EA7978E6}"/>
              </a:ext>
            </a:extLst>
          </p:cNvPr>
          <p:cNvSpPr/>
          <p:nvPr/>
        </p:nvSpPr>
        <p:spPr>
          <a:xfrm>
            <a:off x="4934499" y="486330"/>
            <a:ext cx="24929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需求：愿意且能够购买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文本框 6">
            <a:extLst>
              <a:ext uri="{FF2B5EF4-FFF2-40B4-BE49-F238E27FC236}">
                <a16:creationId xmlns:a16="http://schemas.microsoft.com/office/drawing/2014/main" id="{4CB1710F-08C2-9945-B0D1-7B2CE16E1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43010" name="文本框 18">
            <a:extLst>
              <a:ext uri="{FF2B5EF4-FFF2-40B4-BE49-F238E27FC236}">
                <a16:creationId xmlns:a16="http://schemas.microsoft.com/office/drawing/2014/main" id="{A072411D-6DFB-FE41-BB68-4CF7F313D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）商品的价格。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F8579B2B-3128-C84E-BD36-5A65ED94891A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012" name="矩形 8">
            <a:extLst>
              <a:ext uri="{FF2B5EF4-FFF2-40B4-BE49-F238E27FC236}">
                <a16:creationId xmlns:a16="http://schemas.microsoft.com/office/drawing/2014/main" id="{98F9835E-449F-5F46-AA38-BAA1C4FF6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550"/>
            <a:ext cx="18002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影响需求的因素</a:t>
            </a: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2DF70025-389D-5940-97EE-D3A4A1972CDB}"/>
              </a:ext>
            </a:extLst>
          </p:cNvPr>
          <p:cNvCxnSpPr/>
          <p:nvPr/>
        </p:nvCxnSpPr>
        <p:spPr>
          <a:xfrm>
            <a:off x="7456488" y="5224463"/>
            <a:ext cx="37528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32253F0E-72B1-1648-9080-DD9F1E4C6E27}"/>
              </a:ext>
            </a:extLst>
          </p:cNvPr>
          <p:cNvCxnSpPr/>
          <p:nvPr/>
        </p:nvCxnSpPr>
        <p:spPr>
          <a:xfrm flipH="1" flipV="1">
            <a:off x="7456488" y="2393950"/>
            <a:ext cx="0" cy="2830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015" name="文本框 13">
            <a:extLst>
              <a:ext uri="{FF2B5EF4-FFF2-40B4-BE49-F238E27FC236}">
                <a16:creationId xmlns:a16="http://schemas.microsoft.com/office/drawing/2014/main" id="{ADCA19A2-881B-404C-842A-985E0B1E4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6263" y="2192338"/>
            <a:ext cx="4397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016" name="文本框 14">
            <a:extLst>
              <a:ext uri="{FF2B5EF4-FFF2-40B4-BE49-F238E27FC236}">
                <a16:creationId xmlns:a16="http://schemas.microsoft.com/office/drawing/2014/main" id="{ED893534-2152-6840-A51E-57E054965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3138" y="5224463"/>
            <a:ext cx="5270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017" name="文本框 1">
            <a:extLst>
              <a:ext uri="{FF2B5EF4-FFF2-40B4-BE49-F238E27FC236}">
                <a16:creationId xmlns:a16="http://schemas.microsoft.com/office/drawing/2014/main" id="{E67B2549-1E8A-2740-80A1-C30C46C32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5150" y="3097213"/>
            <a:ext cx="45085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20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EE76BF2-1173-C34D-85C0-D2B6A97885EE}"/>
              </a:ext>
            </a:extLst>
          </p:cNvPr>
          <p:cNvSpPr/>
          <p:nvPr/>
        </p:nvSpPr>
        <p:spPr>
          <a:xfrm>
            <a:off x="7310438" y="3289300"/>
            <a:ext cx="293687" cy="1714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BC8EC73-E1B7-5741-A71E-8CA5020EC170}"/>
              </a:ext>
            </a:extLst>
          </p:cNvPr>
          <p:cNvSpPr/>
          <p:nvPr/>
        </p:nvSpPr>
        <p:spPr>
          <a:xfrm>
            <a:off x="8108950" y="5137150"/>
            <a:ext cx="293688" cy="17303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3020" name="文本框 17">
            <a:extLst>
              <a:ext uri="{FF2B5EF4-FFF2-40B4-BE49-F238E27FC236}">
                <a16:creationId xmlns:a16="http://schemas.microsoft.com/office/drawing/2014/main" id="{B171A5D7-8FD3-FC48-9922-A213770F1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9575" y="5310188"/>
            <a:ext cx="525463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20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021" name="文本框 23">
            <a:extLst>
              <a:ext uri="{FF2B5EF4-FFF2-40B4-BE49-F238E27FC236}">
                <a16:creationId xmlns:a16="http://schemas.microsoft.com/office/drawing/2014/main" id="{A11B7641-714D-6F49-B1B1-920F40438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5150" y="3941763"/>
            <a:ext cx="45085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20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3865260D-EB6C-D64D-9D8C-3AFD167103E2}"/>
              </a:ext>
            </a:extLst>
          </p:cNvPr>
          <p:cNvCxnSpPr>
            <a:stCxn id="3" idx="6"/>
          </p:cNvCxnSpPr>
          <p:nvPr/>
        </p:nvCxnSpPr>
        <p:spPr>
          <a:xfrm flipV="1">
            <a:off x="7604125" y="3373438"/>
            <a:ext cx="650875" cy="158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60CDF93E-579A-1048-9322-7DC3C3060DD4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8255000" y="3373438"/>
            <a:ext cx="0" cy="176371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D4D89E13-A820-154D-B320-473A4249B519}"/>
              </a:ext>
            </a:extLst>
          </p:cNvPr>
          <p:cNvSpPr/>
          <p:nvPr/>
        </p:nvSpPr>
        <p:spPr>
          <a:xfrm>
            <a:off x="8108950" y="3276600"/>
            <a:ext cx="293688" cy="17145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43025" name="文本框 10">
            <a:extLst>
              <a:ext uri="{FF2B5EF4-FFF2-40B4-BE49-F238E27FC236}">
                <a16:creationId xmlns:a16="http://schemas.microsoft.com/office/drawing/2014/main" id="{89B8461F-36EB-7D49-B7C7-83E054503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800" y="3070225"/>
            <a:ext cx="5502275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纵轴（纵坐标）：价格，用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横轴（横坐标）：需求量，用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</a:p>
        </p:txBody>
      </p:sp>
      <p:pic>
        <p:nvPicPr>
          <p:cNvPr id="43026" name="图片 30">
            <a:extLst>
              <a:ext uri="{FF2B5EF4-FFF2-40B4-BE49-F238E27FC236}">
                <a16:creationId xmlns:a16="http://schemas.microsoft.com/office/drawing/2014/main" id="{2B35FECC-E9BD-2747-BE63-FFAD40B943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4491038"/>
            <a:ext cx="5902325" cy="1019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圆角矩形 31">
            <a:extLst>
              <a:ext uri="{FF2B5EF4-FFF2-40B4-BE49-F238E27FC236}">
                <a16:creationId xmlns:a16="http://schemas.microsoft.com/office/drawing/2014/main" id="{6E862C50-30C8-184D-A8DA-E71B4A0E9C04}"/>
              </a:ext>
            </a:extLst>
          </p:cNvPr>
          <p:cNvSpPr/>
          <p:nvPr/>
        </p:nvSpPr>
        <p:spPr>
          <a:xfrm>
            <a:off x="333375" y="1676400"/>
            <a:ext cx="4406900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二、影响需求的因素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【</a:t>
            </a: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选择、简答 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】</a:t>
            </a:r>
            <a:endParaRPr lang="zh-CN" altLang="en-US" sz="2000" dirty="0">
              <a:solidFill>
                <a:srgbClr val="0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10E561-9C0F-2F41-A2E2-FD8DB9DFBDB4}"/>
              </a:ext>
            </a:extLst>
          </p:cNvPr>
          <p:cNvSpPr/>
          <p:nvPr/>
        </p:nvSpPr>
        <p:spPr>
          <a:xfrm>
            <a:off x="4934499" y="486330"/>
            <a:ext cx="24929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需求：愿意且能够购买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文本框 6">
            <a:extLst>
              <a:ext uri="{FF2B5EF4-FFF2-40B4-BE49-F238E27FC236}">
                <a16:creationId xmlns:a16="http://schemas.microsoft.com/office/drawing/2014/main" id="{C4CE4AD6-938A-6847-8070-3BF569DDA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45058" name="文本框 18">
            <a:extLst>
              <a:ext uri="{FF2B5EF4-FFF2-40B4-BE49-F238E27FC236}">
                <a16:creationId xmlns:a16="http://schemas.microsoft.com/office/drawing/2014/main" id="{7E1C2840-AE69-E44E-81B0-CE9D7A16F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）商品的价格。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93B47AA2-11D9-1E47-898B-F31073D030C7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5060" name="矩形 8">
            <a:extLst>
              <a:ext uri="{FF2B5EF4-FFF2-40B4-BE49-F238E27FC236}">
                <a16:creationId xmlns:a16="http://schemas.microsoft.com/office/drawing/2014/main" id="{AB176CFE-F25B-5D47-8731-8B68A3822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550"/>
            <a:ext cx="18002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影响需求的因素</a:t>
            </a: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96E91752-8414-1B4E-AD75-1F673CC81ECE}"/>
              </a:ext>
            </a:extLst>
          </p:cNvPr>
          <p:cNvCxnSpPr/>
          <p:nvPr/>
        </p:nvCxnSpPr>
        <p:spPr>
          <a:xfrm>
            <a:off x="7456488" y="5224463"/>
            <a:ext cx="37528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6CF832C9-5CC0-A745-BFE5-1D310CEA6155}"/>
              </a:ext>
            </a:extLst>
          </p:cNvPr>
          <p:cNvCxnSpPr/>
          <p:nvPr/>
        </p:nvCxnSpPr>
        <p:spPr>
          <a:xfrm flipH="1" flipV="1">
            <a:off x="7456488" y="2393950"/>
            <a:ext cx="0" cy="2830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063" name="文本框 13">
            <a:extLst>
              <a:ext uri="{FF2B5EF4-FFF2-40B4-BE49-F238E27FC236}">
                <a16:creationId xmlns:a16="http://schemas.microsoft.com/office/drawing/2014/main" id="{DD0DA436-01D1-8649-A8D3-B5C2C033E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6263" y="2192338"/>
            <a:ext cx="4397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064" name="文本框 14">
            <a:extLst>
              <a:ext uri="{FF2B5EF4-FFF2-40B4-BE49-F238E27FC236}">
                <a16:creationId xmlns:a16="http://schemas.microsoft.com/office/drawing/2014/main" id="{F9F4707D-F135-8248-9FD1-6ECAC62C5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3138" y="5224463"/>
            <a:ext cx="5270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065" name="文本框 1">
            <a:extLst>
              <a:ext uri="{FF2B5EF4-FFF2-40B4-BE49-F238E27FC236}">
                <a16:creationId xmlns:a16="http://schemas.microsoft.com/office/drawing/2014/main" id="{D5CD7142-5869-0345-8339-33D262F68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5150" y="3097213"/>
            <a:ext cx="45085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20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B0DD4123-F8D2-B743-9340-039DAFC91610}"/>
              </a:ext>
            </a:extLst>
          </p:cNvPr>
          <p:cNvSpPr/>
          <p:nvPr/>
        </p:nvSpPr>
        <p:spPr>
          <a:xfrm>
            <a:off x="7310438" y="3289300"/>
            <a:ext cx="293687" cy="1714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F95731C-DC1B-8A4C-A5A1-DE8D3800B41D}"/>
              </a:ext>
            </a:extLst>
          </p:cNvPr>
          <p:cNvSpPr/>
          <p:nvPr/>
        </p:nvSpPr>
        <p:spPr>
          <a:xfrm>
            <a:off x="8108950" y="5137150"/>
            <a:ext cx="293688" cy="17303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5068" name="文本框 17">
            <a:extLst>
              <a:ext uri="{FF2B5EF4-FFF2-40B4-BE49-F238E27FC236}">
                <a16:creationId xmlns:a16="http://schemas.microsoft.com/office/drawing/2014/main" id="{8293C062-D668-F344-BEC7-A3673BD25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9575" y="5310188"/>
            <a:ext cx="525463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20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0FDCCDF-1A87-154F-A4B4-97DB1D389E18}"/>
              </a:ext>
            </a:extLst>
          </p:cNvPr>
          <p:cNvSpPr/>
          <p:nvPr/>
        </p:nvSpPr>
        <p:spPr>
          <a:xfrm>
            <a:off x="9618663" y="5137150"/>
            <a:ext cx="292100" cy="1730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5070" name="文本框 21">
            <a:extLst>
              <a:ext uri="{FF2B5EF4-FFF2-40B4-BE49-F238E27FC236}">
                <a16:creationId xmlns:a16="http://schemas.microsoft.com/office/drawing/2014/main" id="{08015C4C-EF21-0341-A31D-0CC16E83F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9450" y="5310188"/>
            <a:ext cx="5238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20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B15FB0B-AD39-8A4C-A4A8-2661029AFB21}"/>
              </a:ext>
            </a:extLst>
          </p:cNvPr>
          <p:cNvSpPr/>
          <p:nvPr/>
        </p:nvSpPr>
        <p:spPr>
          <a:xfrm>
            <a:off x="7310438" y="4168775"/>
            <a:ext cx="293687" cy="1730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5072" name="文本框 23">
            <a:extLst>
              <a:ext uri="{FF2B5EF4-FFF2-40B4-BE49-F238E27FC236}">
                <a16:creationId xmlns:a16="http://schemas.microsoft.com/office/drawing/2014/main" id="{60026E45-9A02-7741-B4B7-5754643D9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5150" y="3941763"/>
            <a:ext cx="45085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20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B6CB7ABA-FA58-0A43-987C-79FEF7267D4B}"/>
              </a:ext>
            </a:extLst>
          </p:cNvPr>
          <p:cNvCxnSpPr>
            <a:stCxn id="23" idx="6"/>
          </p:cNvCxnSpPr>
          <p:nvPr/>
        </p:nvCxnSpPr>
        <p:spPr>
          <a:xfrm>
            <a:off x="7604125" y="4256088"/>
            <a:ext cx="216058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28EB093D-5F1A-C04B-ABC2-B36A9AB5D527}"/>
              </a:ext>
            </a:extLst>
          </p:cNvPr>
          <p:cNvCxnSpPr>
            <a:stCxn id="20" idx="0"/>
          </p:cNvCxnSpPr>
          <p:nvPr/>
        </p:nvCxnSpPr>
        <p:spPr>
          <a:xfrm flipV="1">
            <a:off x="9764713" y="4256088"/>
            <a:ext cx="0" cy="88106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5DC75115-68C4-DC4C-806E-FB5C962064BA}"/>
              </a:ext>
            </a:extLst>
          </p:cNvPr>
          <p:cNvCxnSpPr>
            <a:stCxn id="3" idx="6"/>
          </p:cNvCxnSpPr>
          <p:nvPr/>
        </p:nvCxnSpPr>
        <p:spPr>
          <a:xfrm flipV="1">
            <a:off x="7604125" y="3373438"/>
            <a:ext cx="650875" cy="158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BD4094F0-577B-594B-87AD-AF066EF143BF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8255000" y="3373438"/>
            <a:ext cx="0" cy="176371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E8D1B2AD-7A34-DF40-A262-20D6C9724F87}"/>
              </a:ext>
            </a:extLst>
          </p:cNvPr>
          <p:cNvSpPr/>
          <p:nvPr/>
        </p:nvSpPr>
        <p:spPr>
          <a:xfrm>
            <a:off x="8108950" y="3276600"/>
            <a:ext cx="293688" cy="17145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C597B0B-3D55-0847-8D5E-666ACFC690F5}"/>
              </a:ext>
            </a:extLst>
          </p:cNvPr>
          <p:cNvSpPr/>
          <p:nvPr/>
        </p:nvSpPr>
        <p:spPr>
          <a:xfrm>
            <a:off x="9631363" y="4170363"/>
            <a:ext cx="292100" cy="17145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45079" name="文本框 10">
            <a:extLst>
              <a:ext uri="{FF2B5EF4-FFF2-40B4-BE49-F238E27FC236}">
                <a16:creationId xmlns:a16="http://schemas.microsoft.com/office/drawing/2014/main" id="{55381DE3-C8C5-5B40-9AB8-3339159E24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800" y="3070225"/>
            <a:ext cx="5502275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纵轴（纵坐标）：价格，用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横轴（横坐标）：需求量，用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</a:p>
        </p:txBody>
      </p:sp>
      <p:pic>
        <p:nvPicPr>
          <p:cNvPr id="45080" name="图片 30">
            <a:extLst>
              <a:ext uri="{FF2B5EF4-FFF2-40B4-BE49-F238E27FC236}">
                <a16:creationId xmlns:a16="http://schemas.microsoft.com/office/drawing/2014/main" id="{39D36CE4-E137-7C48-A94B-EF61A0B739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4491038"/>
            <a:ext cx="5902325" cy="1019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圆角矩形 31">
            <a:extLst>
              <a:ext uri="{FF2B5EF4-FFF2-40B4-BE49-F238E27FC236}">
                <a16:creationId xmlns:a16="http://schemas.microsoft.com/office/drawing/2014/main" id="{A5FF1E3F-0C61-5B48-B7F8-BCBD7C2512B1}"/>
              </a:ext>
            </a:extLst>
          </p:cNvPr>
          <p:cNvSpPr/>
          <p:nvPr/>
        </p:nvSpPr>
        <p:spPr>
          <a:xfrm>
            <a:off x="333375" y="1676400"/>
            <a:ext cx="4406900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二、影响需求的因素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【</a:t>
            </a: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选择、简答 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】</a:t>
            </a:r>
            <a:endParaRPr lang="zh-CN" altLang="en-US" sz="2000" dirty="0">
              <a:solidFill>
                <a:srgbClr val="0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08EE0AF-EC0D-C846-BE5C-E938BD5F0CA3}"/>
              </a:ext>
            </a:extLst>
          </p:cNvPr>
          <p:cNvSpPr/>
          <p:nvPr/>
        </p:nvSpPr>
        <p:spPr>
          <a:xfrm>
            <a:off x="4934499" y="486330"/>
            <a:ext cx="24929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需求：愿意且能够购买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文本框 6">
            <a:extLst>
              <a:ext uri="{FF2B5EF4-FFF2-40B4-BE49-F238E27FC236}">
                <a16:creationId xmlns:a16="http://schemas.microsoft.com/office/drawing/2014/main" id="{4E05B7A9-4AED-3F4D-8501-33CC1E15D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47106" name="文本框 18">
            <a:extLst>
              <a:ext uri="{FF2B5EF4-FFF2-40B4-BE49-F238E27FC236}">
                <a16:creationId xmlns:a16="http://schemas.microsoft.com/office/drawing/2014/main" id="{333072A2-1943-B14C-BBFD-5AEED132C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）商品的价格。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F5D337AC-EB40-AB40-A55B-63658F3F257C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7108" name="矩形 8">
            <a:extLst>
              <a:ext uri="{FF2B5EF4-FFF2-40B4-BE49-F238E27FC236}">
                <a16:creationId xmlns:a16="http://schemas.microsoft.com/office/drawing/2014/main" id="{DBDE0388-4A80-2649-994F-DFB8406DA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550"/>
            <a:ext cx="18002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影响需求的因素</a:t>
            </a: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81019CEB-28D4-8B4D-A99A-59FF55140DB0}"/>
              </a:ext>
            </a:extLst>
          </p:cNvPr>
          <p:cNvCxnSpPr/>
          <p:nvPr/>
        </p:nvCxnSpPr>
        <p:spPr>
          <a:xfrm>
            <a:off x="7456488" y="5224463"/>
            <a:ext cx="37528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D66855B4-9E11-4849-871D-104169A4F782}"/>
              </a:ext>
            </a:extLst>
          </p:cNvPr>
          <p:cNvCxnSpPr/>
          <p:nvPr/>
        </p:nvCxnSpPr>
        <p:spPr>
          <a:xfrm flipH="1" flipV="1">
            <a:off x="7456488" y="2393950"/>
            <a:ext cx="0" cy="2830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111" name="文本框 13">
            <a:extLst>
              <a:ext uri="{FF2B5EF4-FFF2-40B4-BE49-F238E27FC236}">
                <a16:creationId xmlns:a16="http://schemas.microsoft.com/office/drawing/2014/main" id="{40DA45AC-6C19-D242-84A7-765D40371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6263" y="2192338"/>
            <a:ext cx="4397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112" name="文本框 14">
            <a:extLst>
              <a:ext uri="{FF2B5EF4-FFF2-40B4-BE49-F238E27FC236}">
                <a16:creationId xmlns:a16="http://schemas.microsoft.com/office/drawing/2014/main" id="{B8B4E411-8836-7C4B-B63D-DA3BEAD0E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3138" y="5224463"/>
            <a:ext cx="5270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113" name="文本框 1">
            <a:extLst>
              <a:ext uri="{FF2B5EF4-FFF2-40B4-BE49-F238E27FC236}">
                <a16:creationId xmlns:a16="http://schemas.microsoft.com/office/drawing/2014/main" id="{84F05EDA-9E73-BC4F-AE3A-590B5EDF6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5150" y="3097213"/>
            <a:ext cx="45085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20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EBBF45C-86BC-E44D-9365-447EDE1FC442}"/>
              </a:ext>
            </a:extLst>
          </p:cNvPr>
          <p:cNvSpPr/>
          <p:nvPr/>
        </p:nvSpPr>
        <p:spPr>
          <a:xfrm>
            <a:off x="7310438" y="3289300"/>
            <a:ext cx="293687" cy="1714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2F70B3D-41B7-8A4E-9D9C-9BB9D9CA5F51}"/>
              </a:ext>
            </a:extLst>
          </p:cNvPr>
          <p:cNvSpPr/>
          <p:nvPr/>
        </p:nvSpPr>
        <p:spPr>
          <a:xfrm>
            <a:off x="8108950" y="5137150"/>
            <a:ext cx="293688" cy="17303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7116" name="文本框 17">
            <a:extLst>
              <a:ext uri="{FF2B5EF4-FFF2-40B4-BE49-F238E27FC236}">
                <a16:creationId xmlns:a16="http://schemas.microsoft.com/office/drawing/2014/main" id="{2A29363C-D1CF-2449-B993-1292CF033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9575" y="5310188"/>
            <a:ext cx="525463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20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0CA01E1-8DCC-A045-9C56-D9CBEE1062D1}"/>
              </a:ext>
            </a:extLst>
          </p:cNvPr>
          <p:cNvSpPr/>
          <p:nvPr/>
        </p:nvSpPr>
        <p:spPr>
          <a:xfrm>
            <a:off x="9618663" y="5137150"/>
            <a:ext cx="292100" cy="1730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7118" name="文本框 21">
            <a:extLst>
              <a:ext uri="{FF2B5EF4-FFF2-40B4-BE49-F238E27FC236}">
                <a16:creationId xmlns:a16="http://schemas.microsoft.com/office/drawing/2014/main" id="{BD02838D-0AD8-3D48-BB56-EF9303C3E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9450" y="5310188"/>
            <a:ext cx="5238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20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2B97F21C-473F-7B4F-95B4-232D9C8772B3}"/>
              </a:ext>
            </a:extLst>
          </p:cNvPr>
          <p:cNvSpPr/>
          <p:nvPr/>
        </p:nvSpPr>
        <p:spPr>
          <a:xfrm>
            <a:off x="7310438" y="4168775"/>
            <a:ext cx="293687" cy="1730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7120" name="文本框 23">
            <a:extLst>
              <a:ext uri="{FF2B5EF4-FFF2-40B4-BE49-F238E27FC236}">
                <a16:creationId xmlns:a16="http://schemas.microsoft.com/office/drawing/2014/main" id="{7A8EA8A3-FB43-474A-BE17-AA12EB497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5150" y="3941763"/>
            <a:ext cx="45085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20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B46CC9DB-D7CA-1147-A5F0-46E5285149BE}"/>
              </a:ext>
            </a:extLst>
          </p:cNvPr>
          <p:cNvCxnSpPr>
            <a:stCxn id="23" idx="6"/>
          </p:cNvCxnSpPr>
          <p:nvPr/>
        </p:nvCxnSpPr>
        <p:spPr>
          <a:xfrm>
            <a:off x="7604125" y="4256088"/>
            <a:ext cx="216058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1D062A91-92BC-B94B-A85E-7F71BE832324}"/>
              </a:ext>
            </a:extLst>
          </p:cNvPr>
          <p:cNvCxnSpPr>
            <a:stCxn id="20" idx="0"/>
          </p:cNvCxnSpPr>
          <p:nvPr/>
        </p:nvCxnSpPr>
        <p:spPr>
          <a:xfrm flipV="1">
            <a:off x="9764713" y="4256088"/>
            <a:ext cx="0" cy="88106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C94025E3-5DD2-644C-BAC0-5C7300D9F548}"/>
              </a:ext>
            </a:extLst>
          </p:cNvPr>
          <p:cNvCxnSpPr>
            <a:stCxn id="3" idx="6"/>
          </p:cNvCxnSpPr>
          <p:nvPr/>
        </p:nvCxnSpPr>
        <p:spPr>
          <a:xfrm flipV="1">
            <a:off x="7604125" y="3373438"/>
            <a:ext cx="650875" cy="158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46B8EF2C-FDFD-0447-876E-D8A90B0ABF3E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8255000" y="3373438"/>
            <a:ext cx="0" cy="176371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91F49764-C75C-3E40-BC3F-BCBE48BA2D4D}"/>
              </a:ext>
            </a:extLst>
          </p:cNvPr>
          <p:cNvCxnSpPr>
            <a:stCxn id="16" idx="0"/>
          </p:cNvCxnSpPr>
          <p:nvPr/>
        </p:nvCxnSpPr>
        <p:spPr>
          <a:xfrm>
            <a:off x="7548563" y="2949575"/>
            <a:ext cx="3436937" cy="20732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890A6FD8-A5FC-1341-A254-851A584C1C6F}"/>
              </a:ext>
            </a:extLst>
          </p:cNvPr>
          <p:cNvSpPr/>
          <p:nvPr/>
        </p:nvSpPr>
        <p:spPr>
          <a:xfrm>
            <a:off x="8108950" y="3276600"/>
            <a:ext cx="293688" cy="17145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4F5CE99-FAEA-8A45-8573-C9AA4AB178A1}"/>
              </a:ext>
            </a:extLst>
          </p:cNvPr>
          <p:cNvSpPr/>
          <p:nvPr/>
        </p:nvSpPr>
        <p:spPr>
          <a:xfrm>
            <a:off x="9631363" y="4170363"/>
            <a:ext cx="292100" cy="17145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47128" name="文本框 10">
            <a:extLst>
              <a:ext uri="{FF2B5EF4-FFF2-40B4-BE49-F238E27FC236}">
                <a16:creationId xmlns:a16="http://schemas.microsoft.com/office/drawing/2014/main" id="{65EAF6AD-F361-A043-B804-EC80251B7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800" y="3070225"/>
            <a:ext cx="5502275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纵轴（纵坐标）：价格，用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横轴（横坐标）：需求量，用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</a:p>
        </p:txBody>
      </p:sp>
      <p:pic>
        <p:nvPicPr>
          <p:cNvPr id="47129" name="图片 30">
            <a:extLst>
              <a:ext uri="{FF2B5EF4-FFF2-40B4-BE49-F238E27FC236}">
                <a16:creationId xmlns:a16="http://schemas.microsoft.com/office/drawing/2014/main" id="{B3DBED8B-BBB4-8E4C-AFE9-0D3C718B7A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4491038"/>
            <a:ext cx="5902325" cy="1019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圆角矩形 31">
            <a:extLst>
              <a:ext uri="{FF2B5EF4-FFF2-40B4-BE49-F238E27FC236}">
                <a16:creationId xmlns:a16="http://schemas.microsoft.com/office/drawing/2014/main" id="{2BE93D21-D50B-0744-A9BE-4AC90470F060}"/>
              </a:ext>
            </a:extLst>
          </p:cNvPr>
          <p:cNvSpPr/>
          <p:nvPr/>
        </p:nvSpPr>
        <p:spPr>
          <a:xfrm>
            <a:off x="333375" y="1676400"/>
            <a:ext cx="4406900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二、影响需求的因素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【</a:t>
            </a: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选择、简答 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】</a:t>
            </a:r>
            <a:endParaRPr lang="zh-CN" altLang="en-US" sz="2000" dirty="0">
              <a:solidFill>
                <a:srgbClr val="0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C85D2B2-E187-EA47-8B87-598CE5BF1BA1}"/>
              </a:ext>
            </a:extLst>
          </p:cNvPr>
          <p:cNvSpPr/>
          <p:nvPr/>
        </p:nvSpPr>
        <p:spPr>
          <a:xfrm>
            <a:off x="4934499" y="486330"/>
            <a:ext cx="24929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需求：愿意且能够购买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文本框 6">
            <a:extLst>
              <a:ext uri="{FF2B5EF4-FFF2-40B4-BE49-F238E27FC236}">
                <a16:creationId xmlns:a16="http://schemas.microsoft.com/office/drawing/2014/main" id="{9B661BF1-83B7-4B4C-BEC8-81DD31174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49154" name="文本框 18">
            <a:extLst>
              <a:ext uri="{FF2B5EF4-FFF2-40B4-BE49-F238E27FC236}">
                <a16:creationId xmlns:a16="http://schemas.microsoft.com/office/drawing/2014/main" id="{9DCDEA36-9CBF-5546-B0C8-6EAE552A5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）商品的价格：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需求向下倾斜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1B8AF50A-4783-2145-9271-75CA24064ACD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9156" name="矩形 8">
            <a:extLst>
              <a:ext uri="{FF2B5EF4-FFF2-40B4-BE49-F238E27FC236}">
                <a16:creationId xmlns:a16="http://schemas.microsoft.com/office/drawing/2014/main" id="{1A779973-0842-6D46-BB9D-2E85D9F20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550"/>
            <a:ext cx="18002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影响需求的因素</a:t>
            </a: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5C2B98BB-F3EC-D245-B5DD-1399CA507405}"/>
              </a:ext>
            </a:extLst>
          </p:cNvPr>
          <p:cNvCxnSpPr/>
          <p:nvPr/>
        </p:nvCxnSpPr>
        <p:spPr>
          <a:xfrm>
            <a:off x="7456488" y="5224463"/>
            <a:ext cx="37528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0E582DC7-82DB-8E4E-8C1D-8C8C31560EA5}"/>
              </a:ext>
            </a:extLst>
          </p:cNvPr>
          <p:cNvCxnSpPr/>
          <p:nvPr/>
        </p:nvCxnSpPr>
        <p:spPr>
          <a:xfrm flipH="1" flipV="1">
            <a:off x="7456488" y="2393950"/>
            <a:ext cx="0" cy="2830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159" name="文本框 13">
            <a:extLst>
              <a:ext uri="{FF2B5EF4-FFF2-40B4-BE49-F238E27FC236}">
                <a16:creationId xmlns:a16="http://schemas.microsoft.com/office/drawing/2014/main" id="{AD45CA16-4ECF-C843-BDD8-124E47CE5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6263" y="2192338"/>
            <a:ext cx="4397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160" name="文本框 14">
            <a:extLst>
              <a:ext uri="{FF2B5EF4-FFF2-40B4-BE49-F238E27FC236}">
                <a16:creationId xmlns:a16="http://schemas.microsoft.com/office/drawing/2014/main" id="{4EEB7A4F-7A55-A745-9DE1-393A4D986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3138" y="5224463"/>
            <a:ext cx="5270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161" name="文本框 1">
            <a:extLst>
              <a:ext uri="{FF2B5EF4-FFF2-40B4-BE49-F238E27FC236}">
                <a16:creationId xmlns:a16="http://schemas.microsoft.com/office/drawing/2014/main" id="{A7B83EAF-90A7-3945-949A-1B850CA26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5150" y="3097213"/>
            <a:ext cx="45085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20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94AE0E08-81E1-EE48-90FA-08FE3DE4EEBC}"/>
              </a:ext>
            </a:extLst>
          </p:cNvPr>
          <p:cNvSpPr/>
          <p:nvPr/>
        </p:nvSpPr>
        <p:spPr>
          <a:xfrm>
            <a:off x="7310438" y="3289300"/>
            <a:ext cx="293687" cy="1714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271C055-DDCB-8E4B-865F-E71137F988B8}"/>
              </a:ext>
            </a:extLst>
          </p:cNvPr>
          <p:cNvSpPr/>
          <p:nvPr/>
        </p:nvSpPr>
        <p:spPr>
          <a:xfrm>
            <a:off x="8108950" y="5137150"/>
            <a:ext cx="293688" cy="17303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9164" name="文本框 17">
            <a:extLst>
              <a:ext uri="{FF2B5EF4-FFF2-40B4-BE49-F238E27FC236}">
                <a16:creationId xmlns:a16="http://schemas.microsoft.com/office/drawing/2014/main" id="{EC9915D4-58F8-3E48-AD92-2E96B77C9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9575" y="5310188"/>
            <a:ext cx="525463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20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FEB7543-12BD-A748-924C-C19D5281FE96}"/>
              </a:ext>
            </a:extLst>
          </p:cNvPr>
          <p:cNvSpPr/>
          <p:nvPr/>
        </p:nvSpPr>
        <p:spPr>
          <a:xfrm>
            <a:off x="9618663" y="5137150"/>
            <a:ext cx="292100" cy="1730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9166" name="文本框 21">
            <a:extLst>
              <a:ext uri="{FF2B5EF4-FFF2-40B4-BE49-F238E27FC236}">
                <a16:creationId xmlns:a16="http://schemas.microsoft.com/office/drawing/2014/main" id="{B5946AA0-E645-5948-AB5B-BC4AF165E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9450" y="5310188"/>
            <a:ext cx="5238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20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631DEF8-0545-D849-8805-046AFBC26F8B}"/>
              </a:ext>
            </a:extLst>
          </p:cNvPr>
          <p:cNvSpPr/>
          <p:nvPr/>
        </p:nvSpPr>
        <p:spPr>
          <a:xfrm>
            <a:off x="7310438" y="4168775"/>
            <a:ext cx="293687" cy="1730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9168" name="文本框 23">
            <a:extLst>
              <a:ext uri="{FF2B5EF4-FFF2-40B4-BE49-F238E27FC236}">
                <a16:creationId xmlns:a16="http://schemas.microsoft.com/office/drawing/2014/main" id="{64A76E7E-4E8B-484F-A480-85CD6EB76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5150" y="3941763"/>
            <a:ext cx="45085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n-US" altLang="zh-CN" sz="20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20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EDF9ED6B-4801-C644-A725-B814515A9F62}"/>
              </a:ext>
            </a:extLst>
          </p:cNvPr>
          <p:cNvCxnSpPr>
            <a:stCxn id="23" idx="6"/>
          </p:cNvCxnSpPr>
          <p:nvPr/>
        </p:nvCxnSpPr>
        <p:spPr>
          <a:xfrm>
            <a:off x="7604125" y="4256088"/>
            <a:ext cx="216058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63F91FA7-8C5C-6D4D-A641-B00A46A217D5}"/>
              </a:ext>
            </a:extLst>
          </p:cNvPr>
          <p:cNvCxnSpPr>
            <a:stCxn id="20" idx="0"/>
          </p:cNvCxnSpPr>
          <p:nvPr/>
        </p:nvCxnSpPr>
        <p:spPr>
          <a:xfrm flipV="1">
            <a:off x="9764713" y="4256088"/>
            <a:ext cx="0" cy="88106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C689FBB0-D1C3-824E-A0F1-DACEF78F4265}"/>
              </a:ext>
            </a:extLst>
          </p:cNvPr>
          <p:cNvCxnSpPr>
            <a:stCxn id="3" idx="6"/>
          </p:cNvCxnSpPr>
          <p:nvPr/>
        </p:nvCxnSpPr>
        <p:spPr>
          <a:xfrm flipV="1">
            <a:off x="7604125" y="3373438"/>
            <a:ext cx="650875" cy="158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C6843949-174B-4640-8575-EE6A9A85DCED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8255000" y="3373438"/>
            <a:ext cx="0" cy="176371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C4FE2FDB-E784-3D4D-9DE4-9203BABD3589}"/>
              </a:ext>
            </a:extLst>
          </p:cNvPr>
          <p:cNvCxnSpPr>
            <a:stCxn id="16" idx="0"/>
          </p:cNvCxnSpPr>
          <p:nvPr/>
        </p:nvCxnSpPr>
        <p:spPr>
          <a:xfrm>
            <a:off x="7548563" y="2949575"/>
            <a:ext cx="3436937" cy="20732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B435A12B-761F-AD4B-A077-C1AF17E28ABB}"/>
              </a:ext>
            </a:extLst>
          </p:cNvPr>
          <p:cNvSpPr/>
          <p:nvPr/>
        </p:nvSpPr>
        <p:spPr>
          <a:xfrm>
            <a:off x="8108950" y="3276600"/>
            <a:ext cx="293688" cy="17145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139CACD-2053-A647-A51D-3758DD80E151}"/>
              </a:ext>
            </a:extLst>
          </p:cNvPr>
          <p:cNvSpPr/>
          <p:nvPr/>
        </p:nvSpPr>
        <p:spPr>
          <a:xfrm>
            <a:off x="9631363" y="4170363"/>
            <a:ext cx="292100" cy="17145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49176" name="文本框 10">
            <a:extLst>
              <a:ext uri="{FF2B5EF4-FFF2-40B4-BE49-F238E27FC236}">
                <a16:creationId xmlns:a16="http://schemas.microsoft.com/office/drawing/2014/main" id="{357CEFA3-9E37-704F-862B-F64BB2A7D7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800" y="3070225"/>
            <a:ext cx="5502275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纵轴（纵坐标）：价格，用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横轴（横坐标）：需求量，用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</a:p>
        </p:txBody>
      </p:sp>
      <p:pic>
        <p:nvPicPr>
          <p:cNvPr id="49177" name="图片 30">
            <a:extLst>
              <a:ext uri="{FF2B5EF4-FFF2-40B4-BE49-F238E27FC236}">
                <a16:creationId xmlns:a16="http://schemas.microsoft.com/office/drawing/2014/main" id="{594B80BD-5054-224E-9330-B2DC24D9A0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4491038"/>
            <a:ext cx="5902325" cy="1019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圆角矩形 31">
            <a:extLst>
              <a:ext uri="{FF2B5EF4-FFF2-40B4-BE49-F238E27FC236}">
                <a16:creationId xmlns:a16="http://schemas.microsoft.com/office/drawing/2014/main" id="{530B5B9A-C77E-624B-9950-51031273E940}"/>
              </a:ext>
            </a:extLst>
          </p:cNvPr>
          <p:cNvSpPr/>
          <p:nvPr/>
        </p:nvSpPr>
        <p:spPr>
          <a:xfrm>
            <a:off x="333375" y="1676400"/>
            <a:ext cx="4406900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二、影响需求的因素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【</a:t>
            </a: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选择、简答 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】</a:t>
            </a:r>
            <a:endParaRPr lang="zh-CN" altLang="en-US" sz="2000" dirty="0">
              <a:solidFill>
                <a:srgbClr val="0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78383C8-3A34-334F-ABE2-00F2BBA9169B}"/>
              </a:ext>
            </a:extLst>
          </p:cNvPr>
          <p:cNvSpPr/>
          <p:nvPr/>
        </p:nvSpPr>
        <p:spPr>
          <a:xfrm>
            <a:off x="4934499" y="486330"/>
            <a:ext cx="24929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需求：愿意且能够购买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文本框 6">
            <a:extLst>
              <a:ext uri="{FF2B5EF4-FFF2-40B4-BE49-F238E27FC236}">
                <a16:creationId xmlns:a16="http://schemas.microsoft.com/office/drawing/2014/main" id="{2943ADF3-1F66-A24D-8A0F-47EA4BF83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51202" name="文本框 18">
            <a:extLst>
              <a:ext uri="{FF2B5EF4-FFF2-40B4-BE49-F238E27FC236}">
                <a16:creationId xmlns:a16="http://schemas.microsoft.com/office/drawing/2014/main" id="{78EB3DC1-A55E-234B-BCFB-F0D57FF8D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）商品的价格：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需求向下倾斜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）消费者收入水平。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DF90F95A-6AFE-524C-B290-5596F0DF9725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1204" name="矩形 28">
            <a:extLst>
              <a:ext uri="{FF2B5EF4-FFF2-40B4-BE49-F238E27FC236}">
                <a16:creationId xmlns:a16="http://schemas.microsoft.com/office/drawing/2014/main" id="{796E875D-48E4-4944-915E-9D3D85A91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550"/>
            <a:ext cx="18002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影响需求的因素</a:t>
            </a:r>
          </a:p>
        </p:txBody>
      </p:sp>
      <p:sp>
        <p:nvSpPr>
          <p:cNvPr id="51205" name="文本框 3">
            <a:extLst>
              <a:ext uri="{FF2B5EF4-FFF2-40B4-BE49-F238E27FC236}">
                <a16:creationId xmlns:a16="http://schemas.microsoft.com/office/drawing/2014/main" id="{745A6900-C294-2440-849C-9303EA0FF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3275" y="3814763"/>
            <a:ext cx="25193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价格：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9999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元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206" name="矩形 8">
            <a:extLst>
              <a:ext uri="{FF2B5EF4-FFF2-40B4-BE49-F238E27FC236}">
                <a16:creationId xmlns:a16="http://schemas.microsoft.com/office/drawing/2014/main" id="{7FC2409B-EAB1-524B-85DC-F923CF68A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925" y="4516438"/>
            <a:ext cx="40306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400">
                <a:latin typeface="KaiTi" panose="02010609060101010101" pitchFamily="49" charset="-122"/>
                <a:ea typeface="KaiTi" panose="02010609060101010101" pitchFamily="49" charset="-122"/>
              </a:rPr>
              <a:t>想要并且买得起的有</a:t>
            </a:r>
            <a:r>
              <a:rPr lang="en-US" altLang="zh-CN" sz="2400">
                <a:latin typeface="KaiTi" panose="02010609060101010101" pitchFamily="49" charset="-122"/>
                <a:ea typeface="KaiTi" panose="02010609060101010101" pitchFamily="49" charset="-122"/>
              </a:rPr>
              <a:t>100</a:t>
            </a:r>
            <a:r>
              <a:rPr lang="zh-CN" altLang="en-US" sz="2400">
                <a:latin typeface="KaiTi" panose="02010609060101010101" pitchFamily="49" charset="-122"/>
                <a:ea typeface="KaiTi" panose="02010609060101010101" pitchFamily="49" charset="-122"/>
              </a:rPr>
              <a:t>万人</a:t>
            </a:r>
            <a:endParaRPr lang="en-US" altLang="zh-CN" sz="240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ED119F72-BE65-2B4C-8FD0-F43C89F6C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761321" y="1626590"/>
            <a:ext cx="3277870" cy="184495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794E67BD-29EA-344C-95EE-BCB915D83717}"/>
              </a:ext>
            </a:extLst>
          </p:cNvPr>
          <p:cNvSpPr/>
          <p:nvPr/>
        </p:nvSpPr>
        <p:spPr>
          <a:xfrm>
            <a:off x="333375" y="1676400"/>
            <a:ext cx="4406900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二、影响需求的因素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【</a:t>
            </a: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选择、简答 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】</a:t>
            </a:r>
            <a:endParaRPr lang="zh-CN" altLang="en-US" sz="2000" dirty="0">
              <a:solidFill>
                <a:srgbClr val="0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91D317-B1D1-524F-B9B0-20B3B4BDE114}"/>
              </a:ext>
            </a:extLst>
          </p:cNvPr>
          <p:cNvSpPr/>
          <p:nvPr/>
        </p:nvSpPr>
        <p:spPr>
          <a:xfrm>
            <a:off x="4934499" y="486330"/>
            <a:ext cx="24929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需求：愿意且能够购买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F0DD96EE-9007-2B4B-BE4F-DC11DC0FB8C8}"/>
              </a:ext>
            </a:extLst>
          </p:cNvPr>
          <p:cNvGraphicFramePr/>
          <p:nvPr/>
        </p:nvGraphicFramePr>
        <p:xfrm>
          <a:off x="2253114" y="873693"/>
          <a:ext cx="9054966" cy="511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266" name="文本框 5">
            <a:extLst>
              <a:ext uri="{FF2B5EF4-FFF2-40B4-BE49-F238E27FC236}">
                <a16:creationId xmlns:a16="http://schemas.microsoft.com/office/drawing/2014/main" id="{D5E61484-924F-D341-AD20-CBFE7D125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63" y="279400"/>
            <a:ext cx="74914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科目相关：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课程代码：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02628</a:t>
            </a: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文本框 6">
            <a:extLst>
              <a:ext uri="{FF2B5EF4-FFF2-40B4-BE49-F238E27FC236}">
                <a16:creationId xmlns:a16="http://schemas.microsoft.com/office/drawing/2014/main" id="{7EF9C24B-9567-2640-9A57-927D1B239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53250" name="文本框 18">
            <a:extLst>
              <a:ext uri="{FF2B5EF4-FFF2-40B4-BE49-F238E27FC236}">
                <a16:creationId xmlns:a16="http://schemas.microsoft.com/office/drawing/2014/main" id="{F3EDA4A6-8F3C-5043-A2AA-272A71CEF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）商品的价格：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需求向下倾斜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）消费者收入水平。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相关商品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的价格。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替代品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互补品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D7885FED-4BD7-7147-BE68-6905432F3D25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3252" name="矩形 8">
            <a:extLst>
              <a:ext uri="{FF2B5EF4-FFF2-40B4-BE49-F238E27FC236}">
                <a16:creationId xmlns:a16="http://schemas.microsoft.com/office/drawing/2014/main" id="{92CD4681-DA94-CC42-B5B4-A9494D4A9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550"/>
            <a:ext cx="18002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影响需求的因素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449578A1-E11E-0C43-8783-B5EEE320B6A2}"/>
              </a:ext>
            </a:extLst>
          </p:cNvPr>
          <p:cNvSpPr/>
          <p:nvPr/>
        </p:nvSpPr>
        <p:spPr>
          <a:xfrm>
            <a:off x="333375" y="1676400"/>
            <a:ext cx="4406900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二、影响需求的因素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【</a:t>
            </a: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选择、简答 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】</a:t>
            </a:r>
            <a:endParaRPr lang="zh-CN" altLang="en-US" sz="2000" dirty="0">
              <a:solidFill>
                <a:srgbClr val="0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08CC9F-610D-364D-973E-306664661E75}"/>
              </a:ext>
            </a:extLst>
          </p:cNvPr>
          <p:cNvSpPr/>
          <p:nvPr/>
        </p:nvSpPr>
        <p:spPr>
          <a:xfrm>
            <a:off x="4934499" y="486330"/>
            <a:ext cx="24929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需求：愿意且能够购买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文本框 6">
            <a:extLst>
              <a:ext uri="{FF2B5EF4-FFF2-40B4-BE49-F238E27FC236}">
                <a16:creationId xmlns:a16="http://schemas.microsoft.com/office/drawing/2014/main" id="{2E35FB92-24F6-5C41-AC54-17783E1D0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55298" name="文本框 18">
            <a:extLst>
              <a:ext uri="{FF2B5EF4-FFF2-40B4-BE49-F238E27FC236}">
                <a16:creationId xmlns:a16="http://schemas.microsoft.com/office/drawing/2014/main" id="{897B616E-1760-704A-ACE1-B7F58418E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）商品的价格：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需求向下倾斜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）消费者收入水平。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）相关商品的价格。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替代品：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具有相同用途或能满足消费者相同欲望的产品。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互补品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7E5690EA-9C5B-9347-9BDA-D1B79E6DB5B3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5300" name="图片 1">
            <a:extLst>
              <a:ext uri="{FF2B5EF4-FFF2-40B4-BE49-F238E27FC236}">
                <a16:creationId xmlns:a16="http://schemas.microsoft.com/office/drawing/2014/main" id="{645757FF-427C-064B-944F-D9AA3E94E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763" y="1947863"/>
            <a:ext cx="2789237" cy="104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图片 2">
            <a:extLst>
              <a:ext uri="{FF2B5EF4-FFF2-40B4-BE49-F238E27FC236}">
                <a16:creationId xmlns:a16="http://schemas.microsoft.com/office/drawing/2014/main" id="{EFD33666-7DE5-A645-86C1-374AA3347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763" y="3160713"/>
            <a:ext cx="2789237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2" name="矩形 8">
            <a:extLst>
              <a:ext uri="{FF2B5EF4-FFF2-40B4-BE49-F238E27FC236}">
                <a16:creationId xmlns:a16="http://schemas.microsoft.com/office/drawing/2014/main" id="{99C116EF-71E5-6641-943A-0675C6820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550"/>
            <a:ext cx="18002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影响需求的因素</a:t>
            </a:r>
          </a:p>
        </p:txBody>
      </p:sp>
      <p:pic>
        <p:nvPicPr>
          <p:cNvPr id="55303" name="Picture 9">
            <a:extLst>
              <a:ext uri="{FF2B5EF4-FFF2-40B4-BE49-F238E27FC236}">
                <a16:creationId xmlns:a16="http://schemas.microsoft.com/office/drawing/2014/main" id="{15941E2A-07B6-2B4B-A200-50ACABC5D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8" y="2393950"/>
            <a:ext cx="1266825" cy="179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3E18B221-BEF2-2D4E-96E1-1F9ECDE9E292}"/>
              </a:ext>
            </a:extLst>
          </p:cNvPr>
          <p:cNvCxnSpPr>
            <a:stCxn id="55303" idx="3"/>
            <a:endCxn id="55300" idx="1"/>
          </p:cNvCxnSpPr>
          <p:nvPr/>
        </p:nvCxnSpPr>
        <p:spPr>
          <a:xfrm flipV="1">
            <a:off x="8501063" y="2471738"/>
            <a:ext cx="901700" cy="8207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CBA4B777-722C-2840-8E25-E538E7FBB93E}"/>
              </a:ext>
            </a:extLst>
          </p:cNvPr>
          <p:cNvCxnSpPr>
            <a:cxnSpLocks/>
          </p:cNvCxnSpPr>
          <p:nvPr/>
        </p:nvCxnSpPr>
        <p:spPr>
          <a:xfrm>
            <a:off x="8501063" y="3292475"/>
            <a:ext cx="901700" cy="6318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FD2E533B-9386-DB41-97CA-AD076DC9A00B}"/>
              </a:ext>
            </a:extLst>
          </p:cNvPr>
          <p:cNvSpPr/>
          <p:nvPr/>
        </p:nvSpPr>
        <p:spPr>
          <a:xfrm>
            <a:off x="333375" y="1676400"/>
            <a:ext cx="4406900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二、影响需求的因素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【</a:t>
            </a: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选择、简答 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】</a:t>
            </a:r>
            <a:endParaRPr lang="zh-CN" altLang="en-US" sz="2000" dirty="0">
              <a:solidFill>
                <a:srgbClr val="0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530F63E-AA0B-B145-BC24-48284EEBBECB}"/>
              </a:ext>
            </a:extLst>
          </p:cNvPr>
          <p:cNvSpPr/>
          <p:nvPr/>
        </p:nvSpPr>
        <p:spPr>
          <a:xfrm>
            <a:off x="4934499" y="486330"/>
            <a:ext cx="24929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需求：愿意且能够购买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文本框 6">
            <a:extLst>
              <a:ext uri="{FF2B5EF4-FFF2-40B4-BE49-F238E27FC236}">
                <a16:creationId xmlns:a16="http://schemas.microsoft.com/office/drawing/2014/main" id="{6DE0F790-0463-824D-ADED-E967EEA24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57346" name="文本框 18">
            <a:extLst>
              <a:ext uri="{FF2B5EF4-FFF2-40B4-BE49-F238E27FC236}">
                <a16:creationId xmlns:a16="http://schemas.microsoft.com/office/drawing/2014/main" id="{8B298AA9-3808-E14F-8208-DC94DBB0A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）商品的价格：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需求向下倾斜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）消费者收入水平。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）相关商品的价格。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替代品：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具有相同用途或能满足消费者相同欲望的产品。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互补品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6985F9C3-1198-FD48-B3F0-AA73DE081C15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7348" name="图片 1">
            <a:extLst>
              <a:ext uri="{FF2B5EF4-FFF2-40B4-BE49-F238E27FC236}">
                <a16:creationId xmlns:a16="http://schemas.microsoft.com/office/drawing/2014/main" id="{4F6FFC46-A822-D046-8C66-B75764094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763" y="1947863"/>
            <a:ext cx="2789237" cy="104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图片 2">
            <a:extLst>
              <a:ext uri="{FF2B5EF4-FFF2-40B4-BE49-F238E27FC236}">
                <a16:creationId xmlns:a16="http://schemas.microsoft.com/office/drawing/2014/main" id="{B69D4D52-A318-4C4C-B10D-1DF0C9F21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763" y="3160713"/>
            <a:ext cx="2789237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0" name="矩形 8">
            <a:extLst>
              <a:ext uri="{FF2B5EF4-FFF2-40B4-BE49-F238E27FC236}">
                <a16:creationId xmlns:a16="http://schemas.microsoft.com/office/drawing/2014/main" id="{49FEF37B-3DC9-BD48-99AF-55FFF288A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550"/>
            <a:ext cx="18002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影响需求的因素</a:t>
            </a:r>
          </a:p>
        </p:txBody>
      </p:sp>
      <p:pic>
        <p:nvPicPr>
          <p:cNvPr id="57351" name="Picture 9">
            <a:extLst>
              <a:ext uri="{FF2B5EF4-FFF2-40B4-BE49-F238E27FC236}">
                <a16:creationId xmlns:a16="http://schemas.microsoft.com/office/drawing/2014/main" id="{6B4AAA06-FE62-7144-BF01-9520D8F16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8" y="2393950"/>
            <a:ext cx="1266825" cy="179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0C7FD2C0-01FD-E045-90EC-1C927126175A}"/>
              </a:ext>
            </a:extLst>
          </p:cNvPr>
          <p:cNvCxnSpPr>
            <a:stCxn id="57351" idx="3"/>
            <a:endCxn id="57348" idx="1"/>
          </p:cNvCxnSpPr>
          <p:nvPr/>
        </p:nvCxnSpPr>
        <p:spPr>
          <a:xfrm flipV="1">
            <a:off x="8501063" y="2471738"/>
            <a:ext cx="901700" cy="8207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7843D3C-8804-0943-B407-95109E4A05ED}"/>
              </a:ext>
            </a:extLst>
          </p:cNvPr>
          <p:cNvCxnSpPr>
            <a:cxnSpLocks/>
          </p:cNvCxnSpPr>
          <p:nvPr/>
        </p:nvCxnSpPr>
        <p:spPr>
          <a:xfrm>
            <a:off x="8501063" y="3292475"/>
            <a:ext cx="901700" cy="6318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354" name="矩形 12">
            <a:extLst>
              <a:ext uri="{FF2B5EF4-FFF2-40B4-BE49-F238E27FC236}">
                <a16:creationId xmlns:a16="http://schemas.microsoft.com/office/drawing/2014/main" id="{5D8C89A0-8CFD-EC41-9D5B-0B17B9F2E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2763" y="1706563"/>
            <a:ext cx="1800225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腾讯会员涨价啦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825169FA-B0E9-FE4D-9B32-B23FE19D0AD8}"/>
              </a:ext>
            </a:extLst>
          </p:cNvPr>
          <p:cNvSpPr/>
          <p:nvPr/>
        </p:nvSpPr>
        <p:spPr>
          <a:xfrm>
            <a:off x="333375" y="1676400"/>
            <a:ext cx="4406900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二、影响需求的因素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【</a:t>
            </a: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选择、简答 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】</a:t>
            </a:r>
            <a:endParaRPr lang="zh-CN" altLang="en-US" sz="2000" dirty="0">
              <a:solidFill>
                <a:srgbClr val="0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AC30088-71AE-1C40-BD8C-A0D9EA0E3D92}"/>
              </a:ext>
            </a:extLst>
          </p:cNvPr>
          <p:cNvSpPr/>
          <p:nvPr/>
        </p:nvSpPr>
        <p:spPr>
          <a:xfrm>
            <a:off x="4934499" y="486330"/>
            <a:ext cx="24929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需求：愿意且能够购买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文本框 6">
            <a:extLst>
              <a:ext uri="{FF2B5EF4-FFF2-40B4-BE49-F238E27FC236}">
                <a16:creationId xmlns:a16="http://schemas.microsoft.com/office/drawing/2014/main" id="{D4725626-0CDF-9E45-B6D1-40E4434C4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59394" name="文本框 18">
            <a:extLst>
              <a:ext uri="{FF2B5EF4-FFF2-40B4-BE49-F238E27FC236}">
                <a16:creationId xmlns:a16="http://schemas.microsoft.com/office/drawing/2014/main" id="{9518ADF9-0B3A-644A-B539-4628BD1FB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）商品的价格：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需求向下倾斜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）消费者收入水平。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）相关商品的价格。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替代品：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具有相同用途或能满足消费者相同欲望的产品。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互补品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91A80BF5-1239-FA48-9173-F8E5A18E14A9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9396" name="图片 1">
            <a:extLst>
              <a:ext uri="{FF2B5EF4-FFF2-40B4-BE49-F238E27FC236}">
                <a16:creationId xmlns:a16="http://schemas.microsoft.com/office/drawing/2014/main" id="{ECE88B0F-E339-B04C-91A6-06093EF69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763" y="1947863"/>
            <a:ext cx="2789237" cy="104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图片 2">
            <a:extLst>
              <a:ext uri="{FF2B5EF4-FFF2-40B4-BE49-F238E27FC236}">
                <a16:creationId xmlns:a16="http://schemas.microsoft.com/office/drawing/2014/main" id="{88877876-36EA-FE4D-9F01-331E51C14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763" y="3160713"/>
            <a:ext cx="2789237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矩形 8">
            <a:extLst>
              <a:ext uri="{FF2B5EF4-FFF2-40B4-BE49-F238E27FC236}">
                <a16:creationId xmlns:a16="http://schemas.microsoft.com/office/drawing/2014/main" id="{71F08296-ACB4-8F40-A913-ACD741E59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550"/>
            <a:ext cx="18002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影响需求的因素</a:t>
            </a:r>
          </a:p>
        </p:txBody>
      </p:sp>
      <p:pic>
        <p:nvPicPr>
          <p:cNvPr id="59399" name="Picture 9">
            <a:extLst>
              <a:ext uri="{FF2B5EF4-FFF2-40B4-BE49-F238E27FC236}">
                <a16:creationId xmlns:a16="http://schemas.microsoft.com/office/drawing/2014/main" id="{10D17A77-91E6-4B4E-9206-567EF9C7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8" y="2393950"/>
            <a:ext cx="1266825" cy="179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7FD13F78-E6A3-CA45-BAAA-043118B7BA67}"/>
              </a:ext>
            </a:extLst>
          </p:cNvPr>
          <p:cNvCxnSpPr>
            <a:stCxn id="59399" idx="3"/>
            <a:endCxn id="59396" idx="1"/>
          </p:cNvCxnSpPr>
          <p:nvPr/>
        </p:nvCxnSpPr>
        <p:spPr>
          <a:xfrm flipV="1">
            <a:off x="8501063" y="2471738"/>
            <a:ext cx="901700" cy="8207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FAC21F2F-24ED-E449-BEF1-AA92E884E1AB}"/>
              </a:ext>
            </a:extLst>
          </p:cNvPr>
          <p:cNvCxnSpPr>
            <a:cxnSpLocks/>
          </p:cNvCxnSpPr>
          <p:nvPr/>
        </p:nvCxnSpPr>
        <p:spPr>
          <a:xfrm>
            <a:off x="8501063" y="3292475"/>
            <a:ext cx="901700" cy="6318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402" name="矩形 1">
            <a:extLst>
              <a:ext uri="{FF2B5EF4-FFF2-40B4-BE49-F238E27FC236}">
                <a16:creationId xmlns:a16="http://schemas.microsoft.com/office/drawing/2014/main" id="{618933F1-3CDB-2A41-9D24-46355E55E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2763" y="1706563"/>
            <a:ext cx="1800225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腾讯会员涨价啦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9403" name="矩形 12">
            <a:extLst>
              <a:ext uri="{FF2B5EF4-FFF2-40B4-BE49-F238E27FC236}">
                <a16:creationId xmlns:a16="http://schemas.microsoft.com/office/drawing/2014/main" id="{7CDBCE50-48B0-A240-B876-5C2FAB514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5938" y="4449763"/>
            <a:ext cx="2262187" cy="368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爱奇艺的需求量变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</a:t>
            </a:r>
            <a:endParaRPr lang="zh-CN" altLang="en-US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10155DFA-C3C5-B342-8C58-13E83E1FF555}"/>
              </a:ext>
            </a:extLst>
          </p:cNvPr>
          <p:cNvSpPr/>
          <p:nvPr/>
        </p:nvSpPr>
        <p:spPr>
          <a:xfrm>
            <a:off x="333375" y="1676400"/>
            <a:ext cx="4406900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二、影响需求的因素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【</a:t>
            </a: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选择、简答 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】</a:t>
            </a:r>
            <a:endParaRPr lang="zh-CN" altLang="en-US" sz="2000" dirty="0">
              <a:solidFill>
                <a:srgbClr val="0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3A97B3-7963-3047-8A40-3921A9204744}"/>
              </a:ext>
            </a:extLst>
          </p:cNvPr>
          <p:cNvSpPr/>
          <p:nvPr/>
        </p:nvSpPr>
        <p:spPr>
          <a:xfrm>
            <a:off x="4934499" y="486330"/>
            <a:ext cx="24929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需求：愿意且能够购买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文本框 6">
            <a:extLst>
              <a:ext uri="{FF2B5EF4-FFF2-40B4-BE49-F238E27FC236}">
                <a16:creationId xmlns:a16="http://schemas.microsoft.com/office/drawing/2014/main" id="{20B215E6-BC1F-E349-A253-15575ADFE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60418" name="文本框 18">
            <a:extLst>
              <a:ext uri="{FF2B5EF4-FFF2-40B4-BE49-F238E27FC236}">
                <a16:creationId xmlns:a16="http://schemas.microsoft.com/office/drawing/2014/main" id="{C688CBA1-6304-8743-A7AA-63A1DA9F1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）商品的价格：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需求向下倾斜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）消费者收入水平。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）相关商品的价格。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替代品：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具有相同用途或能满足消费者相同欲望的产品。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互补品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DFE65EC6-9A24-DD41-A8BD-71CF0FEA3650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0420" name="图片 1">
            <a:extLst>
              <a:ext uri="{FF2B5EF4-FFF2-40B4-BE49-F238E27FC236}">
                <a16:creationId xmlns:a16="http://schemas.microsoft.com/office/drawing/2014/main" id="{DDCC1EBE-FA64-8F43-8C68-953B446B9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763" y="1947863"/>
            <a:ext cx="2789237" cy="104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图片 2">
            <a:extLst>
              <a:ext uri="{FF2B5EF4-FFF2-40B4-BE49-F238E27FC236}">
                <a16:creationId xmlns:a16="http://schemas.microsoft.com/office/drawing/2014/main" id="{C2044E12-502F-214E-A93E-817FA4309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763" y="3160713"/>
            <a:ext cx="2789237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矩形 8">
            <a:extLst>
              <a:ext uri="{FF2B5EF4-FFF2-40B4-BE49-F238E27FC236}">
                <a16:creationId xmlns:a16="http://schemas.microsoft.com/office/drawing/2014/main" id="{B07CCBA0-6E4C-A146-A913-37CB536C9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550"/>
            <a:ext cx="18002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影响需求的因素</a:t>
            </a:r>
          </a:p>
        </p:txBody>
      </p:sp>
      <p:pic>
        <p:nvPicPr>
          <p:cNvPr id="60423" name="Picture 9">
            <a:extLst>
              <a:ext uri="{FF2B5EF4-FFF2-40B4-BE49-F238E27FC236}">
                <a16:creationId xmlns:a16="http://schemas.microsoft.com/office/drawing/2014/main" id="{702B38FD-0084-D046-9DF4-642F1BB40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8" y="2393950"/>
            <a:ext cx="1266825" cy="179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A9058905-2E63-334E-92D0-449536BEE834}"/>
              </a:ext>
            </a:extLst>
          </p:cNvPr>
          <p:cNvCxnSpPr>
            <a:stCxn id="60423" idx="3"/>
            <a:endCxn id="60420" idx="1"/>
          </p:cNvCxnSpPr>
          <p:nvPr/>
        </p:nvCxnSpPr>
        <p:spPr>
          <a:xfrm flipV="1">
            <a:off x="8501063" y="2471738"/>
            <a:ext cx="901700" cy="8207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C0936BDA-28B4-0E44-A87B-8EAB03EFFFA8}"/>
              </a:ext>
            </a:extLst>
          </p:cNvPr>
          <p:cNvCxnSpPr>
            <a:cxnSpLocks/>
          </p:cNvCxnSpPr>
          <p:nvPr/>
        </p:nvCxnSpPr>
        <p:spPr>
          <a:xfrm>
            <a:off x="8501063" y="3292475"/>
            <a:ext cx="901700" cy="6318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426" name="矩形 1">
            <a:extLst>
              <a:ext uri="{FF2B5EF4-FFF2-40B4-BE49-F238E27FC236}">
                <a16:creationId xmlns:a16="http://schemas.microsoft.com/office/drawing/2014/main" id="{55413173-49B0-EE43-BAA9-889CA1AE0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2763" y="1706563"/>
            <a:ext cx="1800225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腾讯会员涨价啦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0427" name="矩形 12">
            <a:extLst>
              <a:ext uri="{FF2B5EF4-FFF2-40B4-BE49-F238E27FC236}">
                <a16:creationId xmlns:a16="http://schemas.microsoft.com/office/drawing/2014/main" id="{C9F0382D-F165-A845-B87A-49599B491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5938" y="4449763"/>
            <a:ext cx="2262187" cy="368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爱奇艺的需求量变</a:t>
            </a:r>
            <a:r>
              <a:rPr lang="zh-CN" altLang="en-US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</a:t>
            </a:r>
            <a:endParaRPr lang="zh-CN" altLang="en-US" b="1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E3626259-2E03-8443-9E31-D189DA2A228D}"/>
              </a:ext>
            </a:extLst>
          </p:cNvPr>
          <p:cNvSpPr/>
          <p:nvPr/>
        </p:nvSpPr>
        <p:spPr>
          <a:xfrm>
            <a:off x="333375" y="1676400"/>
            <a:ext cx="4406900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二、影响需求的因素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【</a:t>
            </a: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选择、简答 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】</a:t>
            </a:r>
            <a:endParaRPr lang="zh-CN" altLang="en-US" sz="2000" dirty="0">
              <a:solidFill>
                <a:srgbClr val="0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F2D74D6-2DB4-E14C-80E6-CCFC12A670DD}"/>
              </a:ext>
            </a:extLst>
          </p:cNvPr>
          <p:cNvSpPr/>
          <p:nvPr/>
        </p:nvSpPr>
        <p:spPr>
          <a:xfrm>
            <a:off x="4934499" y="486330"/>
            <a:ext cx="24929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需求：愿意且能够购买</a:t>
            </a:r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文本框 6">
            <a:extLst>
              <a:ext uri="{FF2B5EF4-FFF2-40B4-BE49-F238E27FC236}">
                <a16:creationId xmlns:a16="http://schemas.microsoft.com/office/drawing/2014/main" id="{3D3848B9-C97C-184A-A099-68693727B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61442" name="文本框 18">
            <a:extLst>
              <a:ext uri="{FF2B5EF4-FFF2-40B4-BE49-F238E27FC236}">
                <a16:creationId xmlns:a16="http://schemas.microsoft.com/office/drawing/2014/main" id="{BE370D81-CF74-F947-9441-9EE9D0DA3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）商品的价格：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需求向下倾斜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）消费者收入水平。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）相关商品的价格。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替代品：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一种物品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价格上升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引起另一种物品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需求增加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互补品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BBA2DB8B-7B38-C142-B9C8-751EA4FDB3EA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1444" name="图片 1">
            <a:extLst>
              <a:ext uri="{FF2B5EF4-FFF2-40B4-BE49-F238E27FC236}">
                <a16:creationId xmlns:a16="http://schemas.microsoft.com/office/drawing/2014/main" id="{0937E920-1F31-4B44-9FB2-2401E2B81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763" y="1947863"/>
            <a:ext cx="2789237" cy="104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图片 2">
            <a:extLst>
              <a:ext uri="{FF2B5EF4-FFF2-40B4-BE49-F238E27FC236}">
                <a16:creationId xmlns:a16="http://schemas.microsoft.com/office/drawing/2014/main" id="{5837899B-1185-E044-A81B-7A8CA77E5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763" y="3160713"/>
            <a:ext cx="2789237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矩形 8">
            <a:extLst>
              <a:ext uri="{FF2B5EF4-FFF2-40B4-BE49-F238E27FC236}">
                <a16:creationId xmlns:a16="http://schemas.microsoft.com/office/drawing/2014/main" id="{C849DCE5-40E0-574A-8FF2-279ED53D0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550"/>
            <a:ext cx="18002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影响需求的因素</a:t>
            </a:r>
          </a:p>
        </p:txBody>
      </p:sp>
      <p:pic>
        <p:nvPicPr>
          <p:cNvPr id="61447" name="Picture 9">
            <a:extLst>
              <a:ext uri="{FF2B5EF4-FFF2-40B4-BE49-F238E27FC236}">
                <a16:creationId xmlns:a16="http://schemas.microsoft.com/office/drawing/2014/main" id="{FC61FD61-184F-3F43-A8DE-398B6FDFE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8" y="2393950"/>
            <a:ext cx="1266825" cy="179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2083ED94-6F3F-7A45-B06F-ECEB9F869C0A}"/>
              </a:ext>
            </a:extLst>
          </p:cNvPr>
          <p:cNvCxnSpPr>
            <a:stCxn id="61447" idx="3"/>
            <a:endCxn id="61444" idx="1"/>
          </p:cNvCxnSpPr>
          <p:nvPr/>
        </p:nvCxnSpPr>
        <p:spPr>
          <a:xfrm flipV="1">
            <a:off x="8501063" y="2471738"/>
            <a:ext cx="901700" cy="8207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F874409-E00D-614F-938D-6B6BD8569732}"/>
              </a:ext>
            </a:extLst>
          </p:cNvPr>
          <p:cNvCxnSpPr>
            <a:cxnSpLocks/>
          </p:cNvCxnSpPr>
          <p:nvPr/>
        </p:nvCxnSpPr>
        <p:spPr>
          <a:xfrm>
            <a:off x="8501063" y="3292475"/>
            <a:ext cx="901700" cy="6318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50" name="矩形 1">
            <a:extLst>
              <a:ext uri="{FF2B5EF4-FFF2-40B4-BE49-F238E27FC236}">
                <a16:creationId xmlns:a16="http://schemas.microsoft.com/office/drawing/2014/main" id="{DFA77B72-43FC-C249-AED4-9ABF0EC93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2763" y="1706563"/>
            <a:ext cx="1800225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腾讯会员涨价啦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1451" name="矩形 12">
            <a:extLst>
              <a:ext uri="{FF2B5EF4-FFF2-40B4-BE49-F238E27FC236}">
                <a16:creationId xmlns:a16="http://schemas.microsoft.com/office/drawing/2014/main" id="{12DAE35C-8E4D-C842-8C42-11FF29D31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5938" y="4449763"/>
            <a:ext cx="2262187" cy="368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爱奇艺的需求量变</a:t>
            </a:r>
            <a:r>
              <a:rPr lang="zh-CN" altLang="en-US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</a:t>
            </a:r>
            <a:endParaRPr lang="zh-CN" altLang="en-US" b="1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CE112AB4-B884-E345-AD0C-57D0705EB560}"/>
              </a:ext>
            </a:extLst>
          </p:cNvPr>
          <p:cNvSpPr/>
          <p:nvPr/>
        </p:nvSpPr>
        <p:spPr>
          <a:xfrm>
            <a:off x="333375" y="1676400"/>
            <a:ext cx="4406900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二、影响需求的因素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【</a:t>
            </a: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选择、简答 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】</a:t>
            </a:r>
            <a:endParaRPr lang="zh-CN" altLang="en-US" sz="2000" dirty="0">
              <a:solidFill>
                <a:srgbClr val="0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851D2DE-0CEF-C041-B366-340EED5A0AF0}"/>
              </a:ext>
            </a:extLst>
          </p:cNvPr>
          <p:cNvSpPr/>
          <p:nvPr/>
        </p:nvSpPr>
        <p:spPr>
          <a:xfrm>
            <a:off x="4934499" y="486330"/>
            <a:ext cx="24929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需求：愿意且能够购买</a:t>
            </a:r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文本框 6">
            <a:extLst>
              <a:ext uri="{FF2B5EF4-FFF2-40B4-BE49-F238E27FC236}">
                <a16:creationId xmlns:a16="http://schemas.microsoft.com/office/drawing/2014/main" id="{43E7BFB0-07C4-1347-AF83-F258F39387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62466" name="文本框 18">
            <a:extLst>
              <a:ext uri="{FF2B5EF4-FFF2-40B4-BE49-F238E27FC236}">
                <a16:creationId xmlns:a16="http://schemas.microsoft.com/office/drawing/2014/main" id="{B8618A30-AF8A-A048-9817-B505FA1D6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）商品的价格：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需求向下倾斜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）消费者收入水平。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）相关商品的价格。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替代品：一种物品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价格上升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引起另一种物品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需求增加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互补品：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必须同时使用、互相补充才能满足消费者某种需要的产品。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0448AA05-8B69-894C-ADD6-2A2998373DA0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2468" name="矩形 8">
            <a:extLst>
              <a:ext uri="{FF2B5EF4-FFF2-40B4-BE49-F238E27FC236}">
                <a16:creationId xmlns:a16="http://schemas.microsoft.com/office/drawing/2014/main" id="{11217F85-28DD-C84D-A3C5-79D970C6A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550"/>
            <a:ext cx="18002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影响需求的因素</a:t>
            </a:r>
          </a:p>
        </p:txBody>
      </p:sp>
      <p:pic>
        <p:nvPicPr>
          <p:cNvPr id="62469" name="图片 3">
            <a:extLst>
              <a:ext uri="{FF2B5EF4-FFF2-40B4-BE49-F238E27FC236}">
                <a16:creationId xmlns:a16="http://schemas.microsoft.com/office/drawing/2014/main" id="{7BC1474D-49D6-8F4C-843A-9DFACA8D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775" y="2220913"/>
            <a:ext cx="2168525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图片 4">
            <a:extLst>
              <a:ext uri="{FF2B5EF4-FFF2-40B4-BE49-F238E27FC236}">
                <a16:creationId xmlns:a16="http://schemas.microsoft.com/office/drawing/2014/main" id="{6B4BD0FA-0663-9A42-9369-E66B614B0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588" y="3651250"/>
            <a:ext cx="13589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1" name="矩形 8">
            <a:extLst>
              <a:ext uri="{FF2B5EF4-FFF2-40B4-BE49-F238E27FC236}">
                <a16:creationId xmlns:a16="http://schemas.microsoft.com/office/drawing/2014/main" id="{88E93C1E-11CA-204C-B30A-48F6A79C6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2700" y="3571875"/>
            <a:ext cx="1108075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搭配使用</a:t>
            </a:r>
            <a:endParaRPr lang="zh-CN" altLang="en-US" b="1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88DD4F71-0304-D948-8A47-805BC5063493}"/>
              </a:ext>
            </a:extLst>
          </p:cNvPr>
          <p:cNvSpPr/>
          <p:nvPr/>
        </p:nvSpPr>
        <p:spPr>
          <a:xfrm>
            <a:off x="333375" y="1676400"/>
            <a:ext cx="4406900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二、影响需求的因素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【</a:t>
            </a: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选择、简答 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】</a:t>
            </a:r>
            <a:endParaRPr lang="zh-CN" altLang="en-US" sz="2000" dirty="0">
              <a:solidFill>
                <a:srgbClr val="0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16E4E7-1E80-1847-9517-81BDEAEA3A5C}"/>
              </a:ext>
            </a:extLst>
          </p:cNvPr>
          <p:cNvSpPr/>
          <p:nvPr/>
        </p:nvSpPr>
        <p:spPr>
          <a:xfrm>
            <a:off x="4934499" y="486330"/>
            <a:ext cx="24929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需求：愿意且能够购买</a:t>
            </a:r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文本框 6">
            <a:extLst>
              <a:ext uri="{FF2B5EF4-FFF2-40B4-BE49-F238E27FC236}">
                <a16:creationId xmlns:a16="http://schemas.microsoft.com/office/drawing/2014/main" id="{0B65719E-6F56-E04E-BBE8-B48A87CC2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64514" name="文本框 18">
            <a:extLst>
              <a:ext uri="{FF2B5EF4-FFF2-40B4-BE49-F238E27FC236}">
                <a16:creationId xmlns:a16="http://schemas.microsoft.com/office/drawing/2014/main" id="{1D5373FA-4DE7-B944-BA9E-19EF010F8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）商品的价格：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需求向下倾斜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）消费者收入水平。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）相关商品的价格。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替代品：一种物品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价格上升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引起另一种物品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需求增加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互补品：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必须同时使用、互相补充才能满足消费者某种需要的产品。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103E8AC1-D132-F644-B3A8-D1C79BAF579B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4516" name="矩形 8">
            <a:extLst>
              <a:ext uri="{FF2B5EF4-FFF2-40B4-BE49-F238E27FC236}">
                <a16:creationId xmlns:a16="http://schemas.microsoft.com/office/drawing/2014/main" id="{269123B4-3488-AA4C-B800-4F52422DA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550"/>
            <a:ext cx="18002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影响需求的因素</a:t>
            </a:r>
          </a:p>
        </p:txBody>
      </p:sp>
      <p:pic>
        <p:nvPicPr>
          <p:cNvPr id="64517" name="图片 3">
            <a:extLst>
              <a:ext uri="{FF2B5EF4-FFF2-40B4-BE49-F238E27FC236}">
                <a16:creationId xmlns:a16="http://schemas.microsoft.com/office/drawing/2014/main" id="{6E3005D6-33FB-4040-87CC-4675C81A8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775" y="2220913"/>
            <a:ext cx="2168525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8" name="图片 4">
            <a:extLst>
              <a:ext uri="{FF2B5EF4-FFF2-40B4-BE49-F238E27FC236}">
                <a16:creationId xmlns:a16="http://schemas.microsoft.com/office/drawing/2014/main" id="{34D68CC3-7E18-E04E-8AC2-A2E924998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588" y="3651250"/>
            <a:ext cx="13589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9" name="矩形 8">
            <a:extLst>
              <a:ext uri="{FF2B5EF4-FFF2-40B4-BE49-F238E27FC236}">
                <a16:creationId xmlns:a16="http://schemas.microsoft.com/office/drawing/2014/main" id="{DD5A6F2C-1315-C14E-BEEF-14A2438B5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2700" y="3571875"/>
            <a:ext cx="1108075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搭配使用</a:t>
            </a:r>
            <a:endParaRPr lang="zh-CN" altLang="en-US" b="1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64520" name="矩形 9">
            <a:extLst>
              <a:ext uri="{FF2B5EF4-FFF2-40B4-BE49-F238E27FC236}">
                <a16:creationId xmlns:a16="http://schemas.microsoft.com/office/drawing/2014/main" id="{41CE8407-85FB-3B4C-9581-B8A452BA8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9638" y="1890713"/>
            <a:ext cx="1800225" cy="368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乒乓球拍涨价啦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A6CEDCF4-40BB-3C42-9431-83D4A22B9AA2}"/>
              </a:ext>
            </a:extLst>
          </p:cNvPr>
          <p:cNvSpPr/>
          <p:nvPr/>
        </p:nvSpPr>
        <p:spPr>
          <a:xfrm>
            <a:off x="333375" y="1676400"/>
            <a:ext cx="4406900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二、影响需求的因素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【</a:t>
            </a: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选择、简答 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】</a:t>
            </a:r>
            <a:endParaRPr lang="zh-CN" altLang="en-US" sz="2000" dirty="0">
              <a:solidFill>
                <a:srgbClr val="0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7A75F3-7F17-CA47-AADF-27D8864E293F}"/>
              </a:ext>
            </a:extLst>
          </p:cNvPr>
          <p:cNvSpPr/>
          <p:nvPr/>
        </p:nvSpPr>
        <p:spPr>
          <a:xfrm>
            <a:off x="4934499" y="486330"/>
            <a:ext cx="24929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需求：愿意且能够购买</a:t>
            </a:r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文本框 6">
            <a:extLst>
              <a:ext uri="{FF2B5EF4-FFF2-40B4-BE49-F238E27FC236}">
                <a16:creationId xmlns:a16="http://schemas.microsoft.com/office/drawing/2014/main" id="{E5CF4AB0-C0CD-7B44-91B4-D43996D1B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66562" name="文本框 18">
            <a:extLst>
              <a:ext uri="{FF2B5EF4-FFF2-40B4-BE49-F238E27FC236}">
                <a16:creationId xmlns:a16="http://schemas.microsoft.com/office/drawing/2014/main" id="{264A0D0B-1FD5-4242-A3BE-898FE25C5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）商品的价格：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需求向下倾斜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）消费者收入水平。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）相关商品的价格。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替代品：一种物品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价格上升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引起另一种物品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需求增加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互补品：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必须同时使用、互相补充才能满足消费者某种需要的产品。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5655CB83-AB4E-A94D-BC9C-B2960B283A33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6564" name="矩形 8">
            <a:extLst>
              <a:ext uri="{FF2B5EF4-FFF2-40B4-BE49-F238E27FC236}">
                <a16:creationId xmlns:a16="http://schemas.microsoft.com/office/drawing/2014/main" id="{D3B350FA-247C-CC44-A00D-804A6EC98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550"/>
            <a:ext cx="18002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影响需求的因素</a:t>
            </a:r>
          </a:p>
        </p:txBody>
      </p:sp>
      <p:pic>
        <p:nvPicPr>
          <p:cNvPr id="66565" name="图片 3">
            <a:extLst>
              <a:ext uri="{FF2B5EF4-FFF2-40B4-BE49-F238E27FC236}">
                <a16:creationId xmlns:a16="http://schemas.microsoft.com/office/drawing/2014/main" id="{69FA635F-63EA-EC45-813C-780BC9F09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775" y="2220913"/>
            <a:ext cx="2168525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6" name="图片 4">
            <a:extLst>
              <a:ext uri="{FF2B5EF4-FFF2-40B4-BE49-F238E27FC236}">
                <a16:creationId xmlns:a16="http://schemas.microsoft.com/office/drawing/2014/main" id="{809DC317-1581-DC47-A327-FCB99BA7F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588" y="3651250"/>
            <a:ext cx="13589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7" name="矩形 8">
            <a:extLst>
              <a:ext uri="{FF2B5EF4-FFF2-40B4-BE49-F238E27FC236}">
                <a16:creationId xmlns:a16="http://schemas.microsoft.com/office/drawing/2014/main" id="{509D8C2B-8244-764A-B907-438F947AE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2700" y="3571875"/>
            <a:ext cx="1108075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搭配使用</a:t>
            </a:r>
            <a:endParaRPr lang="zh-CN" altLang="en-US" b="1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66568" name="矩形 9">
            <a:extLst>
              <a:ext uri="{FF2B5EF4-FFF2-40B4-BE49-F238E27FC236}">
                <a16:creationId xmlns:a16="http://schemas.microsoft.com/office/drawing/2014/main" id="{A2A3062E-22CD-D84E-854A-AEC3087A6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9638" y="1890713"/>
            <a:ext cx="1800225" cy="368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乒乓球拍涨价啦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6569" name="矩形 10">
            <a:extLst>
              <a:ext uri="{FF2B5EF4-FFF2-40B4-BE49-F238E27FC236}">
                <a16:creationId xmlns:a16="http://schemas.microsoft.com/office/drawing/2014/main" id="{9CA5B992-1B90-A44D-AF17-EEFCABCC8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9325" y="4913313"/>
            <a:ext cx="2262188" cy="368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乒乓球的需求量变</a:t>
            </a:r>
            <a:r>
              <a:rPr lang="zh-CN" altLang="en-US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少</a:t>
            </a:r>
            <a:endParaRPr lang="zh-CN" altLang="en-US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E45B64D2-7302-6E4E-BDC4-81C6EAF842E9}"/>
              </a:ext>
            </a:extLst>
          </p:cNvPr>
          <p:cNvSpPr/>
          <p:nvPr/>
        </p:nvSpPr>
        <p:spPr>
          <a:xfrm>
            <a:off x="333375" y="1676400"/>
            <a:ext cx="4406900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二、影响需求的因素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【</a:t>
            </a: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选择、简答 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】</a:t>
            </a:r>
            <a:endParaRPr lang="zh-CN" altLang="en-US" sz="2000" dirty="0">
              <a:solidFill>
                <a:srgbClr val="0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3ED8764-B53D-F242-8361-9ED38AD4B587}"/>
              </a:ext>
            </a:extLst>
          </p:cNvPr>
          <p:cNvSpPr/>
          <p:nvPr/>
        </p:nvSpPr>
        <p:spPr>
          <a:xfrm>
            <a:off x="4934499" y="486330"/>
            <a:ext cx="24929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需求：愿意且能够购买</a:t>
            </a:r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文本框 6">
            <a:extLst>
              <a:ext uri="{FF2B5EF4-FFF2-40B4-BE49-F238E27FC236}">
                <a16:creationId xmlns:a16="http://schemas.microsoft.com/office/drawing/2014/main" id="{956E42EA-BBCC-BF46-8E04-8B344833B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68610" name="文本框 18">
            <a:extLst>
              <a:ext uri="{FF2B5EF4-FFF2-40B4-BE49-F238E27FC236}">
                <a16:creationId xmlns:a16="http://schemas.microsoft.com/office/drawing/2014/main" id="{4D3E9D71-9DA4-274D-A010-648700DC3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）商品的价格：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需求向下倾斜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）消费者收入水平。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）相关商品的价格。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替代品：一种物品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价格上升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引起另一种物品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需求增加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互补品：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必须同时使用、互相补充才能满足消费者某种需要的产品。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866DDA88-8789-8A40-837F-60E1C175376C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8612" name="矩形 8">
            <a:extLst>
              <a:ext uri="{FF2B5EF4-FFF2-40B4-BE49-F238E27FC236}">
                <a16:creationId xmlns:a16="http://schemas.microsoft.com/office/drawing/2014/main" id="{BD3C24BB-15A4-A546-8A13-5D2562570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550"/>
            <a:ext cx="18002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影响需求的因素</a:t>
            </a:r>
          </a:p>
        </p:txBody>
      </p:sp>
      <p:pic>
        <p:nvPicPr>
          <p:cNvPr id="68613" name="图片 3">
            <a:extLst>
              <a:ext uri="{FF2B5EF4-FFF2-40B4-BE49-F238E27FC236}">
                <a16:creationId xmlns:a16="http://schemas.microsoft.com/office/drawing/2014/main" id="{4AFCDAD6-C722-3A48-9E1C-78FDDF668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775" y="2220913"/>
            <a:ext cx="2168525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4" name="图片 4">
            <a:extLst>
              <a:ext uri="{FF2B5EF4-FFF2-40B4-BE49-F238E27FC236}">
                <a16:creationId xmlns:a16="http://schemas.microsoft.com/office/drawing/2014/main" id="{C0D34B6B-6558-354B-80A0-933F0614F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588" y="3651250"/>
            <a:ext cx="13589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5" name="矩形 8">
            <a:extLst>
              <a:ext uri="{FF2B5EF4-FFF2-40B4-BE49-F238E27FC236}">
                <a16:creationId xmlns:a16="http://schemas.microsoft.com/office/drawing/2014/main" id="{CD2F2607-75AD-694F-81FA-7F951AB89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2700" y="3571875"/>
            <a:ext cx="1108075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搭配使用</a:t>
            </a:r>
            <a:endParaRPr lang="zh-CN" altLang="en-US" b="1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68616" name="矩形 9">
            <a:extLst>
              <a:ext uri="{FF2B5EF4-FFF2-40B4-BE49-F238E27FC236}">
                <a16:creationId xmlns:a16="http://schemas.microsoft.com/office/drawing/2014/main" id="{B4B1D502-102F-F447-B817-F18F9B596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9638" y="1890713"/>
            <a:ext cx="1800225" cy="368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乒乓球拍涨价啦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8617" name="矩形 10">
            <a:extLst>
              <a:ext uri="{FF2B5EF4-FFF2-40B4-BE49-F238E27FC236}">
                <a16:creationId xmlns:a16="http://schemas.microsoft.com/office/drawing/2014/main" id="{70E79EB0-5F53-B54B-A266-E57E040C1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9325" y="4913313"/>
            <a:ext cx="2262188" cy="368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乒乓球的需求量变</a:t>
            </a:r>
            <a:r>
              <a:rPr lang="zh-CN" altLang="en-US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少</a:t>
            </a:r>
            <a:endParaRPr lang="zh-CN" altLang="en-US" b="1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66BBB1DE-8FC8-FB4A-A361-58B229EE1289}"/>
              </a:ext>
            </a:extLst>
          </p:cNvPr>
          <p:cNvSpPr/>
          <p:nvPr/>
        </p:nvSpPr>
        <p:spPr>
          <a:xfrm>
            <a:off x="333375" y="1676400"/>
            <a:ext cx="4406900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二、影响需求的因素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【</a:t>
            </a: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选择、简答 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】</a:t>
            </a:r>
            <a:endParaRPr lang="zh-CN" altLang="en-US" sz="2000" dirty="0">
              <a:solidFill>
                <a:srgbClr val="0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AB92F9D-30CD-E841-9CB7-91972E137B7A}"/>
              </a:ext>
            </a:extLst>
          </p:cNvPr>
          <p:cNvSpPr/>
          <p:nvPr/>
        </p:nvSpPr>
        <p:spPr>
          <a:xfrm>
            <a:off x="4934499" y="486330"/>
            <a:ext cx="24929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需求：愿意且能够购买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D8A519E4-4001-D548-850B-E94172DE416F}"/>
              </a:ext>
            </a:extLst>
          </p:cNvPr>
          <p:cNvGraphicFramePr/>
          <p:nvPr/>
        </p:nvGraphicFramePr>
        <p:xfrm>
          <a:off x="556125" y="783834"/>
          <a:ext cx="98552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文本框 6">
            <a:extLst>
              <a:ext uri="{FF2B5EF4-FFF2-40B4-BE49-F238E27FC236}">
                <a16:creationId xmlns:a16="http://schemas.microsoft.com/office/drawing/2014/main" id="{1B9E69FF-7703-7347-BAC1-71411DE67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70658" name="文本框 18">
            <a:extLst>
              <a:ext uri="{FF2B5EF4-FFF2-40B4-BE49-F238E27FC236}">
                <a16:creationId xmlns:a16="http://schemas.microsoft.com/office/drawing/2014/main" id="{198C0747-A8AB-204E-8FBB-819F811B0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）商品的价格：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需求向下倾斜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）消费者收入水平。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）相关商品的价格。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替代品：一种物品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价格上升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引起另一种物品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需求增加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互补品：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一种物品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价格上升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引起另一种物品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需求减少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77E15A9F-DDBB-F94C-B66F-13A863A1D98B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0660" name="矩形 8">
            <a:extLst>
              <a:ext uri="{FF2B5EF4-FFF2-40B4-BE49-F238E27FC236}">
                <a16:creationId xmlns:a16="http://schemas.microsoft.com/office/drawing/2014/main" id="{66D7783E-E68F-2E4E-B6B8-0EFB782FF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550"/>
            <a:ext cx="18002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影响需求的因素</a:t>
            </a:r>
          </a:p>
        </p:txBody>
      </p:sp>
      <p:pic>
        <p:nvPicPr>
          <p:cNvPr id="70661" name="图片 3">
            <a:extLst>
              <a:ext uri="{FF2B5EF4-FFF2-40B4-BE49-F238E27FC236}">
                <a16:creationId xmlns:a16="http://schemas.microsoft.com/office/drawing/2014/main" id="{999A04CB-21C6-8044-8830-9B5C41C05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775" y="2220913"/>
            <a:ext cx="2168525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2" name="图片 4">
            <a:extLst>
              <a:ext uri="{FF2B5EF4-FFF2-40B4-BE49-F238E27FC236}">
                <a16:creationId xmlns:a16="http://schemas.microsoft.com/office/drawing/2014/main" id="{75151C62-073F-5846-AFFE-19EA402D8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588" y="3651250"/>
            <a:ext cx="13589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3" name="矩形 10">
            <a:extLst>
              <a:ext uri="{FF2B5EF4-FFF2-40B4-BE49-F238E27FC236}">
                <a16:creationId xmlns:a16="http://schemas.microsoft.com/office/drawing/2014/main" id="{6A8C4A79-4A7F-6248-99C1-993D1916A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2700" y="3571875"/>
            <a:ext cx="1108075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搭配使用</a:t>
            </a:r>
            <a:endParaRPr lang="zh-CN" altLang="en-US" b="1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70664" name="矩形 11">
            <a:extLst>
              <a:ext uri="{FF2B5EF4-FFF2-40B4-BE49-F238E27FC236}">
                <a16:creationId xmlns:a16="http://schemas.microsoft.com/office/drawing/2014/main" id="{D3FF645F-0059-4048-A2D3-298AAFC2D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9638" y="1890713"/>
            <a:ext cx="1800225" cy="368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乒乓球拍涨价啦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0665" name="矩形 12">
            <a:extLst>
              <a:ext uri="{FF2B5EF4-FFF2-40B4-BE49-F238E27FC236}">
                <a16:creationId xmlns:a16="http://schemas.microsoft.com/office/drawing/2014/main" id="{3B04871E-3039-B442-B204-57B691A6E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9325" y="4913313"/>
            <a:ext cx="2262188" cy="368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乒乓球的需求量变</a:t>
            </a:r>
            <a:r>
              <a:rPr lang="zh-CN" altLang="en-US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少</a:t>
            </a:r>
            <a:endParaRPr lang="zh-CN" altLang="en-US" b="1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6FB543E9-7E1C-BD4B-A004-0A42DA162F14}"/>
              </a:ext>
            </a:extLst>
          </p:cNvPr>
          <p:cNvSpPr/>
          <p:nvPr/>
        </p:nvSpPr>
        <p:spPr>
          <a:xfrm>
            <a:off x="333375" y="1676400"/>
            <a:ext cx="4406900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二、影响需求的因素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【</a:t>
            </a: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选择、简答 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】</a:t>
            </a:r>
            <a:endParaRPr lang="zh-CN" altLang="en-US" sz="2000" dirty="0">
              <a:solidFill>
                <a:srgbClr val="0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44A121-B2B0-5141-B01B-E0ABD0D46975}"/>
              </a:ext>
            </a:extLst>
          </p:cNvPr>
          <p:cNvSpPr/>
          <p:nvPr/>
        </p:nvSpPr>
        <p:spPr>
          <a:xfrm>
            <a:off x="4934499" y="486330"/>
            <a:ext cx="24929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需求：愿意且能够购买</a:t>
            </a:r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文本框 6">
            <a:extLst>
              <a:ext uri="{FF2B5EF4-FFF2-40B4-BE49-F238E27FC236}">
                <a16:creationId xmlns:a16="http://schemas.microsoft.com/office/drawing/2014/main" id="{0E4E015A-7401-AB4E-94E3-EB3475D5A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72706" name="文本框 18">
            <a:extLst>
              <a:ext uri="{FF2B5EF4-FFF2-40B4-BE49-F238E27FC236}">
                <a16:creationId xmlns:a16="http://schemas.microsoft.com/office/drawing/2014/main" id="{932DBB7D-F0A8-664E-B4CF-DD7C5B9B7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）商品的价格：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需求向下倾斜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）消费者收入水平。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）相关商品的价格。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替代品：一种物品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价格上升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引起另一种物品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需求增加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互补品：一种物品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价格上升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引起另一种物品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需求减少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E71A0EC8-4F08-3646-AFD7-B94B312EBAE5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2708" name="矩形 8">
            <a:extLst>
              <a:ext uri="{FF2B5EF4-FFF2-40B4-BE49-F238E27FC236}">
                <a16:creationId xmlns:a16="http://schemas.microsoft.com/office/drawing/2014/main" id="{487D76C2-69B5-5146-9CF2-1C0024B08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550"/>
            <a:ext cx="18002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影响需求的因素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22D080B7-D498-CA4A-BCEA-39B9BAB34B18}"/>
              </a:ext>
            </a:extLst>
          </p:cNvPr>
          <p:cNvSpPr/>
          <p:nvPr/>
        </p:nvSpPr>
        <p:spPr>
          <a:xfrm>
            <a:off x="333375" y="1676400"/>
            <a:ext cx="4406900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二、影响需求的因素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【</a:t>
            </a: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选择、简答 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】</a:t>
            </a:r>
            <a:endParaRPr lang="zh-CN" altLang="en-US" sz="2000" dirty="0">
              <a:solidFill>
                <a:srgbClr val="0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B35BF2-C191-134F-8115-027D8B4BC4C0}"/>
              </a:ext>
            </a:extLst>
          </p:cNvPr>
          <p:cNvSpPr/>
          <p:nvPr/>
        </p:nvSpPr>
        <p:spPr>
          <a:xfrm>
            <a:off x="4934499" y="486330"/>
            <a:ext cx="24929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需求：愿意且能够购买</a:t>
            </a:r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文本框 6">
            <a:extLst>
              <a:ext uri="{FF2B5EF4-FFF2-40B4-BE49-F238E27FC236}">
                <a16:creationId xmlns:a16="http://schemas.microsoft.com/office/drawing/2014/main" id="{D85443EF-3F1E-6F45-A126-CAEB25600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74754" name="文本框 18">
            <a:extLst>
              <a:ext uri="{FF2B5EF4-FFF2-40B4-BE49-F238E27FC236}">
                <a16:creationId xmlns:a16="http://schemas.microsoft.com/office/drawing/2014/main" id="{1F7FF83E-AB81-C145-B715-2CA237FCB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）商品的价格：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需求向下倾斜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）消费者收入水平。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）相关商品的价格。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替代品：一种物品价格上升引起另一种物品需求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增加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互补品：一种物品价格上升引起另一种物品需求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减少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）消费者的偏好。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D2C3C3C8-33D2-9D41-BA51-0815C4A14667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4756" name="矩形 8">
            <a:extLst>
              <a:ext uri="{FF2B5EF4-FFF2-40B4-BE49-F238E27FC236}">
                <a16:creationId xmlns:a16="http://schemas.microsoft.com/office/drawing/2014/main" id="{8D17FE21-F57C-FF48-89DF-71A3BAB67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550"/>
            <a:ext cx="18002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影响需求的因素</a:t>
            </a:r>
          </a:p>
        </p:txBody>
      </p:sp>
      <p:pic>
        <p:nvPicPr>
          <p:cNvPr id="74757" name="图片 9">
            <a:extLst>
              <a:ext uri="{FF2B5EF4-FFF2-40B4-BE49-F238E27FC236}">
                <a16:creationId xmlns:a16="http://schemas.microsoft.com/office/drawing/2014/main" id="{54991027-E4C7-CE41-BA32-50A22179A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425" y="2422525"/>
            <a:ext cx="1049338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8" name="图片 10">
            <a:extLst>
              <a:ext uri="{FF2B5EF4-FFF2-40B4-BE49-F238E27FC236}">
                <a16:creationId xmlns:a16="http://schemas.microsoft.com/office/drawing/2014/main" id="{710C33BA-77F2-7F4F-B228-471F195E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913" y="3467100"/>
            <a:ext cx="10509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9" name="图片 11">
            <a:extLst>
              <a:ext uri="{FF2B5EF4-FFF2-40B4-BE49-F238E27FC236}">
                <a16:creationId xmlns:a16="http://schemas.microsoft.com/office/drawing/2014/main" id="{6DAF4D60-FC9B-0649-BCAA-14CF5DB08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275" y="4629150"/>
            <a:ext cx="1236663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1AE993D2-15FD-624D-83C6-FF8120768590}"/>
              </a:ext>
            </a:extLst>
          </p:cNvPr>
          <p:cNvSpPr/>
          <p:nvPr/>
        </p:nvSpPr>
        <p:spPr>
          <a:xfrm>
            <a:off x="333375" y="1676400"/>
            <a:ext cx="4406900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二、影响需求的因素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【</a:t>
            </a: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选择、简答 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】</a:t>
            </a:r>
            <a:endParaRPr lang="zh-CN" altLang="en-US" sz="2000" dirty="0">
              <a:solidFill>
                <a:srgbClr val="0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207201-80FC-D042-855E-D88F3D40888B}"/>
              </a:ext>
            </a:extLst>
          </p:cNvPr>
          <p:cNvSpPr/>
          <p:nvPr/>
        </p:nvSpPr>
        <p:spPr>
          <a:xfrm>
            <a:off x="4934499" y="486330"/>
            <a:ext cx="24929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需求：愿意且能够购买</a:t>
            </a:r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文本框 6">
            <a:extLst>
              <a:ext uri="{FF2B5EF4-FFF2-40B4-BE49-F238E27FC236}">
                <a16:creationId xmlns:a16="http://schemas.microsoft.com/office/drawing/2014/main" id="{42560894-504E-3146-B257-7664A761E7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76802" name="文本框 18">
            <a:extLst>
              <a:ext uri="{FF2B5EF4-FFF2-40B4-BE49-F238E27FC236}">
                <a16:creationId xmlns:a16="http://schemas.microsoft.com/office/drawing/2014/main" id="{E67F90F3-7D34-C746-A33E-5E331DD3C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）商品的价格：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需求向下倾斜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）消费者收入水平。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）相关商品的价格。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替代品：一种物品价格上升引起另一种物品需求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增加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互补品：一种物品价格上升引起另一种物品需求</a:t>
            </a:r>
            <a:r>
              <a:rPr lang="zh-CN" altLang="en-US" sz="20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减少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）消费者的偏好。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E9ECB26C-69AA-EB4C-B9B1-C46EB10ACEC3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6804" name="矩形 8">
            <a:extLst>
              <a:ext uri="{FF2B5EF4-FFF2-40B4-BE49-F238E27FC236}">
                <a16:creationId xmlns:a16="http://schemas.microsoft.com/office/drawing/2014/main" id="{5167DC03-6B33-0943-BC93-E9BC74D5F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550"/>
            <a:ext cx="18002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影响需求的因素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BD5E8148-CF6C-9C46-B0B7-62D7727DCAE5}"/>
              </a:ext>
            </a:extLst>
          </p:cNvPr>
          <p:cNvSpPr/>
          <p:nvPr/>
        </p:nvSpPr>
        <p:spPr>
          <a:xfrm>
            <a:off x="333375" y="1676400"/>
            <a:ext cx="4406900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二、影响需求的因素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【</a:t>
            </a:r>
            <a:r>
              <a:rPr lang="zh-CN" altLang="en-US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选择、简答 </a:t>
            </a:r>
            <a:r>
              <a:rPr lang="en-US" altLang="zh-CN" sz="2000" dirty="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】</a:t>
            </a:r>
            <a:endParaRPr lang="zh-CN" altLang="en-US" sz="2000" dirty="0">
              <a:solidFill>
                <a:srgbClr val="000000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0601C04-481A-9543-8A20-BDF69A5C235F}"/>
              </a:ext>
            </a:extLst>
          </p:cNvPr>
          <p:cNvSpPr/>
          <p:nvPr/>
        </p:nvSpPr>
        <p:spPr>
          <a:xfrm>
            <a:off x="4934499" y="486330"/>
            <a:ext cx="249299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需求：愿意且能够购买</a:t>
            </a:r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文本框 6">
            <a:extLst>
              <a:ext uri="{FF2B5EF4-FFF2-40B4-BE49-F238E27FC236}">
                <a16:creationId xmlns:a16="http://schemas.microsoft.com/office/drawing/2014/main" id="{1A4BFFD1-C5A9-E842-91F5-E11A3F8B9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11009312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、当消费者预期某商品价格要大幅上升时，该商品的需求将（    ）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2008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考题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增加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减少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不变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无法确定</a:t>
            </a:r>
          </a:p>
        </p:txBody>
      </p:sp>
      <p:pic>
        <p:nvPicPr>
          <p:cNvPr id="78850" name="Picture 4">
            <a:extLst>
              <a:ext uri="{FF2B5EF4-FFF2-40B4-BE49-F238E27FC236}">
                <a16:creationId xmlns:a16="http://schemas.microsoft.com/office/drawing/2014/main" id="{9D3FB625-7720-CB4F-ADB0-4951BC801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文本框 6">
            <a:extLst>
              <a:ext uri="{FF2B5EF4-FFF2-40B4-BE49-F238E27FC236}">
                <a16:creationId xmlns:a16="http://schemas.microsoft.com/office/drawing/2014/main" id="{4FBD1DDD-D38C-7343-846D-0E02E9139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11009312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、当消费者预期某商品价格要大幅上升时，该商品的需求将（ </a:t>
            </a: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   ）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2008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考题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增加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减少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不变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无法确定</a:t>
            </a:r>
          </a:p>
        </p:txBody>
      </p:sp>
      <p:pic>
        <p:nvPicPr>
          <p:cNvPr id="80898" name="Picture 4">
            <a:extLst>
              <a:ext uri="{FF2B5EF4-FFF2-40B4-BE49-F238E27FC236}">
                <a16:creationId xmlns:a16="http://schemas.microsoft.com/office/drawing/2014/main" id="{4E785E1D-2755-8748-87FD-9F31BD138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文本框 6">
            <a:extLst>
              <a:ext uri="{FF2B5EF4-FFF2-40B4-BE49-F238E27FC236}">
                <a16:creationId xmlns:a16="http://schemas.microsoft.com/office/drawing/2014/main" id="{6715FE7F-51DC-E940-94F0-E04773B63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9164637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、其它条件不变时，消费者收入水平增加将导致对正常商品的需求量（  ）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1910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考题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增加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减少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不变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先减后增</a:t>
            </a:r>
          </a:p>
        </p:txBody>
      </p:sp>
      <p:pic>
        <p:nvPicPr>
          <p:cNvPr id="241666" name="Picture 4">
            <a:extLst>
              <a:ext uri="{FF2B5EF4-FFF2-40B4-BE49-F238E27FC236}">
                <a16:creationId xmlns:a16="http://schemas.microsoft.com/office/drawing/2014/main" id="{E0CBAB4A-9C14-8A4C-9286-28356FEEA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文本框 6">
            <a:extLst>
              <a:ext uri="{FF2B5EF4-FFF2-40B4-BE49-F238E27FC236}">
                <a16:creationId xmlns:a16="http://schemas.microsoft.com/office/drawing/2014/main" id="{4BF63E02-BE56-AB4A-A479-14373FC1D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9164637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、其它条件不变时，消费者收入水平增加将导致对正常商品的需求量（  </a:t>
            </a: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1910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考题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增加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减少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不变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先减后增</a:t>
            </a:r>
          </a:p>
        </p:txBody>
      </p:sp>
      <p:pic>
        <p:nvPicPr>
          <p:cNvPr id="243714" name="Picture 4">
            <a:extLst>
              <a:ext uri="{FF2B5EF4-FFF2-40B4-BE49-F238E27FC236}">
                <a16:creationId xmlns:a16="http://schemas.microsoft.com/office/drawing/2014/main" id="{E97B93A8-2E2A-6C44-9D94-2DCFEB690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文本框 6">
            <a:extLst>
              <a:ext uri="{FF2B5EF4-FFF2-40B4-BE49-F238E27FC236}">
                <a16:creationId xmlns:a16="http://schemas.microsoft.com/office/drawing/2014/main" id="{2EC4226D-B844-3547-A40A-80298494E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9164637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、一种商品的价格下降会导致其替代商品的需求量（）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1904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考题</a:t>
            </a:r>
            <a:b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增加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减少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不变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先减后增</a:t>
            </a:r>
          </a:p>
        </p:txBody>
      </p:sp>
      <p:pic>
        <p:nvPicPr>
          <p:cNvPr id="245762" name="Picture 4">
            <a:extLst>
              <a:ext uri="{FF2B5EF4-FFF2-40B4-BE49-F238E27FC236}">
                <a16:creationId xmlns:a16="http://schemas.microsoft.com/office/drawing/2014/main" id="{98A15C54-E713-1249-AAC7-A16BBF3C6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09" name="文本框 6">
            <a:extLst>
              <a:ext uri="{FF2B5EF4-FFF2-40B4-BE49-F238E27FC236}">
                <a16:creationId xmlns:a16="http://schemas.microsoft.com/office/drawing/2014/main" id="{2E01B500-A645-544C-9C22-D3545EB10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9880600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、一种商品的价格下降会导致其替代商品的需求量（</a:t>
            </a: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B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1904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考题</a:t>
            </a:r>
            <a:b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增加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减少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不变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先减后增</a:t>
            </a:r>
          </a:p>
        </p:txBody>
      </p:sp>
      <p:pic>
        <p:nvPicPr>
          <p:cNvPr id="247810" name="Picture 4">
            <a:extLst>
              <a:ext uri="{FF2B5EF4-FFF2-40B4-BE49-F238E27FC236}">
                <a16:creationId xmlns:a16="http://schemas.microsoft.com/office/drawing/2014/main" id="{4BC23AAB-B5FB-CD4A-B72F-2DBAE49FA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5D4AC913-D8E2-8D45-89D2-53CA1D12E873}"/>
              </a:ext>
            </a:extLst>
          </p:cNvPr>
          <p:cNvGraphicFramePr/>
          <p:nvPr/>
        </p:nvGraphicFramePr>
        <p:xfrm>
          <a:off x="1181767" y="815918"/>
          <a:ext cx="98552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7" name="文本框 6">
            <a:extLst>
              <a:ext uri="{FF2B5EF4-FFF2-40B4-BE49-F238E27FC236}">
                <a16:creationId xmlns:a16="http://schemas.microsoft.com/office/drawing/2014/main" id="{D39412A7-3B93-7A43-A9F8-633C2D74A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9880600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、当一种产品的价格上涨时，导致另一种产品的需求量增加，这两种产品属于（）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1810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考题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低档品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互补品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替代品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独立品</a:t>
            </a:r>
          </a:p>
          <a:p>
            <a:pPr eaLnBrk="1" fontAlgn="t" hangingPunct="1">
              <a:lnSpc>
                <a:spcPct val="150000"/>
              </a:lnSpc>
            </a:pP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49858" name="Picture 4">
            <a:extLst>
              <a:ext uri="{FF2B5EF4-FFF2-40B4-BE49-F238E27FC236}">
                <a16:creationId xmlns:a16="http://schemas.microsoft.com/office/drawing/2014/main" id="{44FAF6FA-DE1A-FB4A-AEE6-5447A164C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5" name="文本框 6">
            <a:extLst>
              <a:ext uri="{FF2B5EF4-FFF2-40B4-BE49-F238E27FC236}">
                <a16:creationId xmlns:a16="http://schemas.microsoft.com/office/drawing/2014/main" id="{D3312319-7E59-B741-8217-CD839B9DB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9880600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、当一种产品的价格上涨时，导致另一种产品的需求量增加，这两种产品属于（</a:t>
            </a: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1810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考题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低档品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互补品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替代品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独立品</a:t>
            </a:r>
          </a:p>
          <a:p>
            <a:pPr eaLnBrk="1" fontAlgn="t" hangingPunct="1">
              <a:lnSpc>
                <a:spcPct val="150000"/>
              </a:lnSpc>
            </a:pP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51906" name="Picture 4">
            <a:extLst>
              <a:ext uri="{FF2B5EF4-FFF2-40B4-BE49-F238E27FC236}">
                <a16:creationId xmlns:a16="http://schemas.microsoft.com/office/drawing/2014/main" id="{5ED4A9F8-BD29-5140-9B90-3100D6333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文本框 6">
            <a:extLst>
              <a:ext uri="{FF2B5EF4-FFF2-40B4-BE49-F238E27FC236}">
                <a16:creationId xmlns:a16="http://schemas.microsoft.com/office/drawing/2014/main" id="{1BEAA523-BC72-7747-9B2A-2593FA8B7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4A75A31F-32B5-584E-90C3-B318997C056D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三、需求函数</a:t>
            </a:r>
          </a:p>
        </p:txBody>
      </p:sp>
      <p:sp>
        <p:nvSpPr>
          <p:cNvPr id="82947" name="文本框 18">
            <a:extLst>
              <a:ext uri="{FF2B5EF4-FFF2-40B4-BE49-F238E27FC236}">
                <a16:creationId xmlns:a16="http://schemas.microsoft.com/office/drawing/2014/main" id="{6342819B-D420-E647-B7CE-1D0078C9C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需求函数：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需求量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与影响需求量的各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因素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之间所建立的函数关系。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29B1049C-17E5-124D-A0E4-DFF8EC88E954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2949" name="矩形 1">
            <a:extLst>
              <a:ext uri="{FF2B5EF4-FFF2-40B4-BE49-F238E27FC236}">
                <a16:creationId xmlns:a16="http://schemas.microsoft.com/office/drawing/2014/main" id="{8DD1D2A4-C006-B14A-A3B5-FD47BA282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713"/>
            <a:ext cx="1338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2.1.1.3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需求函数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文本框 6">
            <a:extLst>
              <a:ext uri="{FF2B5EF4-FFF2-40B4-BE49-F238E27FC236}">
                <a16:creationId xmlns:a16="http://schemas.microsoft.com/office/drawing/2014/main" id="{B358EC29-368B-1D4E-9E15-13D414901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F5B8A531-22B1-A24E-AEDE-9CC2C3FD79D0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三、需求函数</a:t>
            </a:r>
          </a:p>
        </p:txBody>
      </p:sp>
      <p:sp>
        <p:nvSpPr>
          <p:cNvPr id="84995" name="文本框 18">
            <a:extLst>
              <a:ext uri="{FF2B5EF4-FFF2-40B4-BE49-F238E27FC236}">
                <a16:creationId xmlns:a16="http://schemas.microsoft.com/office/drawing/2014/main" id="{CF4BE6C4-DF97-6347-ADC0-BC2D14BF4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需求函数：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需求量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与影响需求量的各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因素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之间所建立的函数关系。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8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en-US" sz="28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f(P,I,P</a:t>
            </a:r>
            <a:r>
              <a:rPr lang="en-US" altLang="zh-CN" sz="28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,T……)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3F6737E2-E236-EE40-BDCC-71A4A3A9BED0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4997" name="矩形 1">
            <a:extLst>
              <a:ext uri="{FF2B5EF4-FFF2-40B4-BE49-F238E27FC236}">
                <a16:creationId xmlns:a16="http://schemas.microsoft.com/office/drawing/2014/main" id="{28B1C62A-96CE-F940-BA1A-3095416B4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713"/>
            <a:ext cx="1338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2.1.1.3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需求函数</a:t>
            </a:r>
          </a:p>
        </p:txBody>
      </p:sp>
      <p:sp>
        <p:nvSpPr>
          <p:cNvPr id="84998" name="矩形 1">
            <a:extLst>
              <a:ext uri="{FF2B5EF4-FFF2-40B4-BE49-F238E27FC236}">
                <a16:creationId xmlns:a16="http://schemas.microsoft.com/office/drawing/2014/main" id="{F49978C4-2A78-734E-B0AE-743409DF5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263" y="3182938"/>
            <a:ext cx="6202362" cy="2120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：表示消费者对某种商品的需求量。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：表示该商品的价格。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：表示消费者的收入水平。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n-US" altLang="zh-CN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：表示与该商品有关的商品（替代品或互补品）的价格。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：表示消费者偏好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文本框 6">
            <a:extLst>
              <a:ext uri="{FF2B5EF4-FFF2-40B4-BE49-F238E27FC236}">
                <a16:creationId xmlns:a16="http://schemas.microsoft.com/office/drawing/2014/main" id="{3F5A66BC-1A66-F64E-8489-82B97387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088E4F6E-C678-0B45-B23E-E8D74A0FA0C6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三、需求函数</a:t>
            </a:r>
          </a:p>
        </p:txBody>
      </p:sp>
      <p:sp>
        <p:nvSpPr>
          <p:cNvPr id="87043" name="文本框 18">
            <a:extLst>
              <a:ext uri="{FF2B5EF4-FFF2-40B4-BE49-F238E27FC236}">
                <a16:creationId xmlns:a16="http://schemas.microsoft.com/office/drawing/2014/main" id="{DD65A555-279F-F84B-BC28-E18F8D0F8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需求函数：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需求量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与影响需求量的各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因素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之间所建立的函数关系。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800" baseline="-25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en-US" sz="28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f(P,I,P</a:t>
            </a:r>
            <a:r>
              <a:rPr lang="en-US" altLang="zh-CN" sz="28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,T……)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2B09E229-7A65-CA49-822C-4345F31667D2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7045" name="矩形 1">
            <a:extLst>
              <a:ext uri="{FF2B5EF4-FFF2-40B4-BE49-F238E27FC236}">
                <a16:creationId xmlns:a16="http://schemas.microsoft.com/office/drawing/2014/main" id="{C1AC78ED-B612-C440-8193-594C83B17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713"/>
            <a:ext cx="1338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2.1.1.3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需求函数</a:t>
            </a:r>
          </a:p>
        </p:txBody>
      </p:sp>
      <p:sp>
        <p:nvSpPr>
          <p:cNvPr id="87046" name="矩形 1">
            <a:extLst>
              <a:ext uri="{FF2B5EF4-FFF2-40B4-BE49-F238E27FC236}">
                <a16:creationId xmlns:a16="http://schemas.microsoft.com/office/drawing/2014/main" id="{B98141D5-99D8-7941-BBBC-C8B2DB484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263" y="3182938"/>
            <a:ext cx="6202362" cy="2120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：表示消费者对某种商品的需求量。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zh-CN" altLang="en-US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：表示该商品的价格。（影响最大）</a:t>
            </a:r>
            <a:endParaRPr lang="en-US" altLang="zh-CN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：表示消费者的收入水平。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n-US" altLang="zh-CN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：表示与该商品有关的商品（替代品或互补品）的价格。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：表示消费者偏好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文本框 6">
            <a:extLst>
              <a:ext uri="{FF2B5EF4-FFF2-40B4-BE49-F238E27FC236}">
                <a16:creationId xmlns:a16="http://schemas.microsoft.com/office/drawing/2014/main" id="{BF8AEDE0-83B2-EB49-AB9C-73C088B4F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FE73DE00-EA58-1E44-8CFF-C164BE447C00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三、需求函数</a:t>
            </a:r>
          </a:p>
        </p:txBody>
      </p:sp>
      <p:sp>
        <p:nvSpPr>
          <p:cNvPr id="89091" name="文本框 18">
            <a:extLst>
              <a:ext uri="{FF2B5EF4-FFF2-40B4-BE49-F238E27FC236}">
                <a16:creationId xmlns:a16="http://schemas.microsoft.com/office/drawing/2014/main" id="{5861B145-56FB-7F4E-8E6A-6A48C1794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将其他因素视为不变，仅考虑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商品价格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需求量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之间的关系。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函数可以表示为：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en-US" altLang="zh-CN" sz="24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en-US" sz="24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f(P)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价格和需求量之间的关系描述方式：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需求表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需求曲线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F56B3D48-6D75-3345-BB88-326D1B67965D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9093" name="矩形 6">
            <a:extLst>
              <a:ext uri="{FF2B5EF4-FFF2-40B4-BE49-F238E27FC236}">
                <a16:creationId xmlns:a16="http://schemas.microsoft.com/office/drawing/2014/main" id="{E3A04438-8D91-5E4F-97D8-4A9932483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713"/>
            <a:ext cx="1338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2.1.1.3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需求函数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文本框 6">
            <a:extLst>
              <a:ext uri="{FF2B5EF4-FFF2-40B4-BE49-F238E27FC236}">
                <a16:creationId xmlns:a16="http://schemas.microsoft.com/office/drawing/2014/main" id="{4087821C-6213-1642-A993-1B5277420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6148EF10-70F9-F64C-A1EE-214BB02ECF42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三、需求函数</a:t>
            </a:r>
          </a:p>
        </p:txBody>
      </p:sp>
      <p:sp>
        <p:nvSpPr>
          <p:cNvPr id="91139" name="文本框 18">
            <a:extLst>
              <a:ext uri="{FF2B5EF4-FFF2-40B4-BE49-F238E27FC236}">
                <a16:creationId xmlns:a16="http://schemas.microsoft.com/office/drawing/2014/main" id="{ADF55507-A19A-3547-B394-815D9A48B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需求表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56EE6D9C-AFA4-C540-A820-AEB7333D8CDB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47E1E8B-2D2F-D941-8E45-0EA79BFC53C7}"/>
              </a:ext>
            </a:extLst>
          </p:cNvPr>
          <p:cNvGraphicFramePr>
            <a:graphicFrameLocks noGrp="1"/>
          </p:cNvGraphicFramePr>
          <p:nvPr/>
        </p:nvGraphicFramePr>
        <p:xfrm>
          <a:off x="2890838" y="2684463"/>
          <a:ext cx="5989637" cy="3114678"/>
        </p:xfrm>
        <a:graphic>
          <a:graphicData uri="http://schemas.openxmlformats.org/drawingml/2006/table">
            <a:tbl>
              <a:tblPr/>
              <a:tblGrid>
                <a:gridCol w="273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9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9113">
                <a:tc>
                  <a:txBody>
                    <a:bodyPr/>
                    <a:lstStyle>
                      <a:lvl1pPr algn="just" defTabSz="685800">
                        <a:lnSpc>
                          <a:spcPct val="110000"/>
                        </a:lnSpc>
                        <a:spcBef>
                          <a:spcPts val="1350"/>
                        </a:spcBef>
                        <a:buClr>
                          <a:schemeClr val="accent1"/>
                        </a:buClr>
                        <a:buSzPct val="90000"/>
                        <a:buFont typeface="Wingdings 3" pitchFamily="2" charset="2"/>
                        <a:defRPr>
                          <a:solidFill>
                            <a:schemeClr val="accen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 algn="just" defTabSz="685800">
                        <a:lnSpc>
                          <a:spcPct val="150000"/>
                        </a:lnSpc>
                        <a:spcAft>
                          <a:spcPts val="450"/>
                        </a:spcAft>
                        <a:buClr>
                          <a:srgbClr val="4FCEFF"/>
                        </a:buClr>
                        <a:buFont typeface="幼圆" pitchFamily="49" charset="-12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价格（元）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23" marR="91423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defTabSz="685800">
                        <a:lnSpc>
                          <a:spcPct val="110000"/>
                        </a:lnSpc>
                        <a:spcBef>
                          <a:spcPts val="1350"/>
                        </a:spcBef>
                        <a:buClr>
                          <a:schemeClr val="accent1"/>
                        </a:buClr>
                        <a:buSzPct val="90000"/>
                        <a:buFont typeface="Wingdings 3" pitchFamily="2" charset="2"/>
                        <a:defRPr>
                          <a:solidFill>
                            <a:schemeClr val="accen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 algn="just" defTabSz="685800">
                        <a:lnSpc>
                          <a:spcPct val="150000"/>
                        </a:lnSpc>
                        <a:spcAft>
                          <a:spcPts val="450"/>
                        </a:spcAft>
                        <a:buClr>
                          <a:srgbClr val="4FCEFF"/>
                        </a:buClr>
                        <a:buFont typeface="幼圆" pitchFamily="49" charset="-12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需求量（件）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23" marR="91423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113">
                <a:tc>
                  <a:txBody>
                    <a:bodyPr/>
                    <a:lstStyle>
                      <a:lvl1pPr algn="just" defTabSz="685800">
                        <a:lnSpc>
                          <a:spcPct val="110000"/>
                        </a:lnSpc>
                        <a:spcBef>
                          <a:spcPts val="1350"/>
                        </a:spcBef>
                        <a:buClr>
                          <a:schemeClr val="accent1"/>
                        </a:buClr>
                        <a:buSzPct val="90000"/>
                        <a:buFont typeface="Wingdings 3" pitchFamily="2" charset="2"/>
                        <a:defRPr>
                          <a:solidFill>
                            <a:schemeClr val="accen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 algn="just" defTabSz="685800">
                        <a:lnSpc>
                          <a:spcPct val="150000"/>
                        </a:lnSpc>
                        <a:spcAft>
                          <a:spcPts val="450"/>
                        </a:spcAft>
                        <a:buClr>
                          <a:srgbClr val="4FCEFF"/>
                        </a:buClr>
                        <a:buFont typeface="幼圆" pitchFamily="49" charset="-12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23" marR="91423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defTabSz="685800">
                        <a:lnSpc>
                          <a:spcPct val="110000"/>
                        </a:lnSpc>
                        <a:spcBef>
                          <a:spcPts val="1350"/>
                        </a:spcBef>
                        <a:buClr>
                          <a:schemeClr val="accent1"/>
                        </a:buClr>
                        <a:buSzPct val="90000"/>
                        <a:buFont typeface="Wingdings 3" pitchFamily="2" charset="2"/>
                        <a:defRPr>
                          <a:solidFill>
                            <a:schemeClr val="accen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 algn="just" defTabSz="685800">
                        <a:lnSpc>
                          <a:spcPct val="150000"/>
                        </a:lnSpc>
                        <a:spcAft>
                          <a:spcPts val="450"/>
                        </a:spcAft>
                        <a:buClr>
                          <a:srgbClr val="4FCEFF"/>
                        </a:buClr>
                        <a:buFont typeface="幼圆" pitchFamily="49" charset="-12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23" marR="91423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113">
                <a:tc>
                  <a:txBody>
                    <a:bodyPr/>
                    <a:lstStyle>
                      <a:lvl1pPr algn="just" defTabSz="685800">
                        <a:lnSpc>
                          <a:spcPct val="110000"/>
                        </a:lnSpc>
                        <a:spcBef>
                          <a:spcPts val="1350"/>
                        </a:spcBef>
                        <a:buClr>
                          <a:schemeClr val="accent1"/>
                        </a:buClr>
                        <a:buSzPct val="90000"/>
                        <a:buFont typeface="Wingdings 3" pitchFamily="2" charset="2"/>
                        <a:defRPr>
                          <a:solidFill>
                            <a:schemeClr val="accen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 algn="just" defTabSz="685800">
                        <a:lnSpc>
                          <a:spcPct val="150000"/>
                        </a:lnSpc>
                        <a:spcAft>
                          <a:spcPts val="450"/>
                        </a:spcAft>
                        <a:buClr>
                          <a:srgbClr val="4FCEFF"/>
                        </a:buClr>
                        <a:buFont typeface="幼圆" pitchFamily="49" charset="-12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160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23" marR="91423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defTabSz="685800">
                        <a:lnSpc>
                          <a:spcPct val="110000"/>
                        </a:lnSpc>
                        <a:spcBef>
                          <a:spcPts val="1350"/>
                        </a:spcBef>
                        <a:buClr>
                          <a:schemeClr val="accent1"/>
                        </a:buClr>
                        <a:buSzPct val="90000"/>
                        <a:buFont typeface="Wingdings 3" pitchFamily="2" charset="2"/>
                        <a:defRPr>
                          <a:solidFill>
                            <a:schemeClr val="accen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 algn="just" defTabSz="685800">
                        <a:lnSpc>
                          <a:spcPct val="150000"/>
                        </a:lnSpc>
                        <a:spcAft>
                          <a:spcPts val="450"/>
                        </a:spcAft>
                        <a:buClr>
                          <a:srgbClr val="4FCEFF"/>
                        </a:buClr>
                        <a:buFont typeface="幼圆" pitchFamily="49" charset="-12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23" marR="91423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113">
                <a:tc>
                  <a:txBody>
                    <a:bodyPr/>
                    <a:lstStyle>
                      <a:lvl1pPr algn="just" defTabSz="685800">
                        <a:lnSpc>
                          <a:spcPct val="110000"/>
                        </a:lnSpc>
                        <a:spcBef>
                          <a:spcPts val="1350"/>
                        </a:spcBef>
                        <a:buClr>
                          <a:schemeClr val="accent1"/>
                        </a:buClr>
                        <a:buSzPct val="90000"/>
                        <a:buFont typeface="Wingdings 3" pitchFamily="2" charset="2"/>
                        <a:defRPr>
                          <a:solidFill>
                            <a:schemeClr val="accen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 algn="just" defTabSz="685800">
                        <a:lnSpc>
                          <a:spcPct val="150000"/>
                        </a:lnSpc>
                        <a:spcAft>
                          <a:spcPts val="450"/>
                        </a:spcAft>
                        <a:buClr>
                          <a:srgbClr val="4FCEFF"/>
                        </a:buClr>
                        <a:buFont typeface="幼圆" pitchFamily="49" charset="-12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120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23" marR="91423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defTabSz="685800">
                        <a:lnSpc>
                          <a:spcPct val="110000"/>
                        </a:lnSpc>
                        <a:spcBef>
                          <a:spcPts val="1350"/>
                        </a:spcBef>
                        <a:buClr>
                          <a:schemeClr val="accent1"/>
                        </a:buClr>
                        <a:buSzPct val="90000"/>
                        <a:buFont typeface="Wingdings 3" pitchFamily="2" charset="2"/>
                        <a:defRPr>
                          <a:solidFill>
                            <a:schemeClr val="accen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 algn="just" defTabSz="685800">
                        <a:lnSpc>
                          <a:spcPct val="150000"/>
                        </a:lnSpc>
                        <a:spcAft>
                          <a:spcPts val="450"/>
                        </a:spcAft>
                        <a:buClr>
                          <a:srgbClr val="4FCEFF"/>
                        </a:buClr>
                        <a:buFont typeface="幼圆" pitchFamily="49" charset="-12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23" marR="91423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113">
                <a:tc>
                  <a:txBody>
                    <a:bodyPr/>
                    <a:lstStyle>
                      <a:lvl1pPr algn="just" defTabSz="685800">
                        <a:lnSpc>
                          <a:spcPct val="110000"/>
                        </a:lnSpc>
                        <a:spcBef>
                          <a:spcPts val="1350"/>
                        </a:spcBef>
                        <a:buClr>
                          <a:schemeClr val="accent1"/>
                        </a:buClr>
                        <a:buSzPct val="90000"/>
                        <a:buFont typeface="Wingdings 3" pitchFamily="2" charset="2"/>
                        <a:defRPr>
                          <a:solidFill>
                            <a:schemeClr val="accen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 algn="just" defTabSz="685800">
                        <a:lnSpc>
                          <a:spcPct val="150000"/>
                        </a:lnSpc>
                        <a:spcAft>
                          <a:spcPts val="450"/>
                        </a:spcAft>
                        <a:buClr>
                          <a:srgbClr val="4FCEFF"/>
                        </a:buClr>
                        <a:buFont typeface="幼圆" pitchFamily="49" charset="-12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80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23" marR="91423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defTabSz="685800">
                        <a:lnSpc>
                          <a:spcPct val="110000"/>
                        </a:lnSpc>
                        <a:spcBef>
                          <a:spcPts val="1350"/>
                        </a:spcBef>
                        <a:buClr>
                          <a:schemeClr val="accent1"/>
                        </a:buClr>
                        <a:buSzPct val="90000"/>
                        <a:buFont typeface="Wingdings 3" pitchFamily="2" charset="2"/>
                        <a:defRPr>
                          <a:solidFill>
                            <a:schemeClr val="accen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 algn="just" defTabSz="685800">
                        <a:lnSpc>
                          <a:spcPct val="150000"/>
                        </a:lnSpc>
                        <a:spcAft>
                          <a:spcPts val="450"/>
                        </a:spcAft>
                        <a:buClr>
                          <a:srgbClr val="4FCEFF"/>
                        </a:buClr>
                        <a:buFont typeface="幼圆" pitchFamily="49" charset="-12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23" marR="91423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9113">
                <a:tc>
                  <a:txBody>
                    <a:bodyPr/>
                    <a:lstStyle>
                      <a:lvl1pPr algn="just" defTabSz="685800">
                        <a:lnSpc>
                          <a:spcPct val="110000"/>
                        </a:lnSpc>
                        <a:spcBef>
                          <a:spcPts val="1350"/>
                        </a:spcBef>
                        <a:buClr>
                          <a:schemeClr val="accent1"/>
                        </a:buClr>
                        <a:buSzPct val="90000"/>
                        <a:buFont typeface="Wingdings 3" pitchFamily="2" charset="2"/>
                        <a:defRPr>
                          <a:solidFill>
                            <a:schemeClr val="accen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 algn="just" defTabSz="685800">
                        <a:lnSpc>
                          <a:spcPct val="150000"/>
                        </a:lnSpc>
                        <a:spcAft>
                          <a:spcPts val="450"/>
                        </a:spcAft>
                        <a:buClr>
                          <a:srgbClr val="4FCEFF"/>
                        </a:buClr>
                        <a:buFont typeface="幼圆" pitchFamily="49" charset="-12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40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23" marR="91423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just" defTabSz="685800">
                        <a:lnSpc>
                          <a:spcPct val="110000"/>
                        </a:lnSpc>
                        <a:spcBef>
                          <a:spcPts val="1350"/>
                        </a:spcBef>
                        <a:buClr>
                          <a:schemeClr val="accent1"/>
                        </a:buClr>
                        <a:buSzPct val="90000"/>
                        <a:buFont typeface="Wingdings 3" pitchFamily="2" charset="2"/>
                        <a:defRPr>
                          <a:solidFill>
                            <a:schemeClr val="accent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1pPr>
                      <a:lvl2pPr marL="742950" indent="-285750" algn="just" defTabSz="685800">
                        <a:lnSpc>
                          <a:spcPct val="150000"/>
                        </a:lnSpc>
                        <a:spcAft>
                          <a:spcPts val="450"/>
                        </a:spcAft>
                        <a:buClr>
                          <a:srgbClr val="4FCEFF"/>
                        </a:buClr>
                        <a:buFont typeface="幼圆" pitchFamily="49" charset="-122"/>
                        <a:defRPr sz="20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ts val="45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  <a:cs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23" marR="91423"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1164" name="文本框 8">
            <a:extLst>
              <a:ext uri="{FF2B5EF4-FFF2-40B4-BE49-F238E27FC236}">
                <a16:creationId xmlns:a16="http://schemas.microsoft.com/office/drawing/2014/main" id="{B38056A1-0B76-C34F-BD9C-6A018EB8C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4244" y="5840416"/>
            <a:ext cx="219075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某商品的需求表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1165" name="矩形 9">
            <a:extLst>
              <a:ext uri="{FF2B5EF4-FFF2-40B4-BE49-F238E27FC236}">
                <a16:creationId xmlns:a16="http://schemas.microsoft.com/office/drawing/2014/main" id="{8CC77B8E-BB06-414B-A092-7B8F2F6DB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713"/>
            <a:ext cx="1338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2.1.1.3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需求函数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文本框 6">
            <a:extLst>
              <a:ext uri="{FF2B5EF4-FFF2-40B4-BE49-F238E27FC236}">
                <a16:creationId xmlns:a16="http://schemas.microsoft.com/office/drawing/2014/main" id="{2C8D8C9C-F137-894E-9801-00FBEA8F9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2F2C64CE-EB33-A64B-84B2-34FE32F8EAFB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三、需求函数</a:t>
            </a:r>
          </a:p>
        </p:txBody>
      </p:sp>
      <p:sp>
        <p:nvSpPr>
          <p:cNvPr id="93187" name="文本框 18">
            <a:extLst>
              <a:ext uri="{FF2B5EF4-FFF2-40B4-BE49-F238E27FC236}">
                <a16:creationId xmlns:a16="http://schemas.microsoft.com/office/drawing/2014/main" id="{A6F180DE-748C-D24D-A771-792EC2938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需求曲线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696A0808-4D40-9246-A1C0-81963940D113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3189" name="文本框 8">
            <a:extLst>
              <a:ext uri="{FF2B5EF4-FFF2-40B4-BE49-F238E27FC236}">
                <a16:creationId xmlns:a16="http://schemas.microsoft.com/office/drawing/2014/main" id="{3A52F6F8-9BC3-4D46-B11F-4C5C1448F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9963" y="3195638"/>
            <a:ext cx="228123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某商品的需求曲线</a:t>
            </a:r>
            <a:endParaRPr lang="en-US" altLang="zh-CN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3190" name="图片 1">
            <a:extLst>
              <a:ext uri="{FF2B5EF4-FFF2-40B4-BE49-F238E27FC236}">
                <a16:creationId xmlns:a16="http://schemas.microsoft.com/office/drawing/2014/main" id="{41438624-B16B-534A-83F6-CD6480C79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2" t="24139" r="22858" b="15070"/>
          <a:stretch>
            <a:fillRect/>
          </a:stretch>
        </p:blipFill>
        <p:spPr bwMode="auto">
          <a:xfrm>
            <a:off x="6870700" y="3697288"/>
            <a:ext cx="3198813" cy="234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91" name="文本框 9">
            <a:extLst>
              <a:ext uri="{FF2B5EF4-FFF2-40B4-BE49-F238E27FC236}">
                <a16:creationId xmlns:a16="http://schemas.microsoft.com/office/drawing/2014/main" id="{45723FA3-419C-1749-8009-77337C7B9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9963" y="5812631"/>
            <a:ext cx="2287587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需求曲线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3192" name="文本框 10">
            <a:extLst>
              <a:ext uri="{FF2B5EF4-FFF2-40B4-BE49-F238E27FC236}">
                <a16:creationId xmlns:a16="http://schemas.microsoft.com/office/drawing/2014/main" id="{A5390337-2195-B945-8002-FC16EE937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625" y="3435350"/>
            <a:ext cx="4500563" cy="14779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纵轴（纵坐标）：价格，用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横轴（横坐标）：需求量，用</a:t>
            </a: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</a:t>
            </a:r>
            <a:endParaRPr lang="en-US" altLang="zh-CN" sz="2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：表示需求曲线</a:t>
            </a:r>
          </a:p>
        </p:txBody>
      </p:sp>
      <p:sp>
        <p:nvSpPr>
          <p:cNvPr id="93193" name="矩形 15">
            <a:extLst>
              <a:ext uri="{FF2B5EF4-FFF2-40B4-BE49-F238E27FC236}">
                <a16:creationId xmlns:a16="http://schemas.microsoft.com/office/drawing/2014/main" id="{B31ECFF6-4FA6-C74F-B70A-F7F97A916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713"/>
            <a:ext cx="1338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2.1.1.3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需求函数</a:t>
            </a:r>
          </a:p>
        </p:txBody>
      </p:sp>
      <p:pic>
        <p:nvPicPr>
          <p:cNvPr id="93194" name="图片 2">
            <a:extLst>
              <a:ext uri="{FF2B5EF4-FFF2-40B4-BE49-F238E27FC236}">
                <a16:creationId xmlns:a16="http://schemas.microsoft.com/office/drawing/2014/main" id="{0A694A0C-86AA-BA4F-ACA7-4438DAD997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513" y="1062038"/>
            <a:ext cx="2878137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文本框 6">
            <a:extLst>
              <a:ext uri="{FF2B5EF4-FFF2-40B4-BE49-F238E27FC236}">
                <a16:creationId xmlns:a16="http://schemas.microsoft.com/office/drawing/2014/main" id="{CFA77A39-E28A-904E-9A2F-E7E369593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ED973C2D-F7FA-E141-A327-3E130D2FDFBA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三、需求函数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77B433C2-7F41-FD42-B327-EEA5D21E87E3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5236" name="矩形 6">
            <a:extLst>
              <a:ext uri="{FF2B5EF4-FFF2-40B4-BE49-F238E27FC236}">
                <a16:creationId xmlns:a16="http://schemas.microsoft.com/office/drawing/2014/main" id="{8346337B-6FBC-544D-99A3-CA4BA36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713"/>
            <a:ext cx="1338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2.1.1.3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需求函数</a:t>
            </a:r>
          </a:p>
        </p:txBody>
      </p:sp>
      <p:pic>
        <p:nvPicPr>
          <p:cNvPr id="95237" name="图片 1">
            <a:extLst>
              <a:ext uri="{FF2B5EF4-FFF2-40B4-BE49-F238E27FC236}">
                <a16:creationId xmlns:a16="http://schemas.microsoft.com/office/drawing/2014/main" id="{3256ADA2-2B57-0842-AC4C-5F86B2DBFD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2509838"/>
            <a:ext cx="3600450" cy="195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8" name="图片 7">
            <a:extLst>
              <a:ext uri="{FF2B5EF4-FFF2-40B4-BE49-F238E27FC236}">
                <a16:creationId xmlns:a16="http://schemas.microsoft.com/office/drawing/2014/main" id="{F4F44080-CC44-9F40-B3DC-933EBA0372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4464050"/>
            <a:ext cx="287655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文本框 6">
            <a:extLst>
              <a:ext uri="{FF2B5EF4-FFF2-40B4-BE49-F238E27FC236}">
                <a16:creationId xmlns:a16="http://schemas.microsoft.com/office/drawing/2014/main" id="{FFE585E5-4D54-AF4C-B66A-8DEA59731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A4C87E73-2898-614D-87DC-1993141F38AF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三、需求函数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ED01CD1D-3111-584C-8416-C7459BF2B38C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7284" name="文本框 8">
            <a:extLst>
              <a:ext uri="{FF2B5EF4-FFF2-40B4-BE49-F238E27FC236}">
                <a16:creationId xmlns:a16="http://schemas.microsoft.com/office/drawing/2014/main" id="{CF204E82-F420-7343-A06B-2FA4082FD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1300" y="3735388"/>
            <a:ext cx="6870700" cy="113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需求规律（需求定理）：同一种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商品的需求量与其价格呈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反方向变动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7285" name="矩形 6">
            <a:extLst>
              <a:ext uri="{FF2B5EF4-FFF2-40B4-BE49-F238E27FC236}">
                <a16:creationId xmlns:a16="http://schemas.microsoft.com/office/drawing/2014/main" id="{5FFF3551-8C7F-E149-8140-A6924F7D8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713"/>
            <a:ext cx="1338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2.1.1.3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需求函数</a:t>
            </a:r>
          </a:p>
        </p:txBody>
      </p:sp>
      <p:pic>
        <p:nvPicPr>
          <p:cNvPr id="97286" name="图片 1">
            <a:extLst>
              <a:ext uri="{FF2B5EF4-FFF2-40B4-BE49-F238E27FC236}">
                <a16:creationId xmlns:a16="http://schemas.microsoft.com/office/drawing/2014/main" id="{96513FC6-F9D2-1245-BE77-3C9605BCE1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2509838"/>
            <a:ext cx="3600450" cy="195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7" name="图片 7">
            <a:extLst>
              <a:ext uri="{FF2B5EF4-FFF2-40B4-BE49-F238E27FC236}">
                <a16:creationId xmlns:a16="http://schemas.microsoft.com/office/drawing/2014/main" id="{A1C45119-019E-DB41-AB6A-9BA8DCA40F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4464050"/>
            <a:ext cx="287655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E1EEBE2-0262-834D-8B5C-3A13076A0D5B}"/>
              </a:ext>
            </a:extLst>
          </p:cNvPr>
          <p:cNvSpPr txBox="1"/>
          <p:nvPr/>
        </p:nvSpPr>
        <p:spPr>
          <a:xfrm>
            <a:off x="4140679" y="3133374"/>
            <a:ext cx="2954655" cy="591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FZLanTingHeiS-R-GB" panose="02000000000000000000" pitchFamily="2" charset="-122"/>
                <a:ea typeface="FZLanTingHeiS-R-GB" panose="02000000000000000000" pitchFamily="2" charset="-122"/>
              </a:rPr>
              <a:t>在吗？我提个需求。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3" name="文本框 6">
            <a:extLst>
              <a:ext uri="{FF2B5EF4-FFF2-40B4-BE49-F238E27FC236}">
                <a16:creationId xmlns:a16="http://schemas.microsoft.com/office/drawing/2014/main" id="{68F6FCB3-3BB0-E448-AB6E-26A6C77A8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9880600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、体现了需求规律的现象是（）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1510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考题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药品的价格上涨，使药品质量得到了提高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汽油的价格提高，使小汽车的销售量减少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白糖的价格提高，使超市的人数增加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洗衣机的价格下降，使销售量增加</a:t>
            </a:r>
          </a:p>
        </p:txBody>
      </p:sp>
      <p:pic>
        <p:nvPicPr>
          <p:cNvPr id="253954" name="Picture 4">
            <a:extLst>
              <a:ext uri="{FF2B5EF4-FFF2-40B4-BE49-F238E27FC236}">
                <a16:creationId xmlns:a16="http://schemas.microsoft.com/office/drawing/2014/main" id="{8F48CE7E-962B-E746-88A9-2190A9269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文本框 6">
            <a:extLst>
              <a:ext uri="{FF2B5EF4-FFF2-40B4-BE49-F238E27FC236}">
                <a16:creationId xmlns:a16="http://schemas.microsoft.com/office/drawing/2014/main" id="{8334BE87-1379-6A4C-862E-0675B9B23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11115675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、体现了需求规律的现象是（</a:t>
            </a:r>
            <a:r>
              <a:rPr lang="en-US" altLang="zh-CN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1510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考题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药品的价格上涨，使药品质量得到了提高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不是价格和需求量之间的关系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汽油的价格提高，使小汽车的销售量减少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不是同一种商品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白糖的价格提高，使超市的人数增加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不是同一种商品，不是反方向变动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洗衣机的价格下降，使销售量增加</a:t>
            </a:r>
          </a:p>
        </p:txBody>
      </p:sp>
      <p:pic>
        <p:nvPicPr>
          <p:cNvPr id="256002" name="Picture 4">
            <a:extLst>
              <a:ext uri="{FF2B5EF4-FFF2-40B4-BE49-F238E27FC236}">
                <a16:creationId xmlns:a16="http://schemas.microsoft.com/office/drawing/2014/main" id="{8C0D8807-EDC8-5C46-ABCA-57E7BACDD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49" name="文本框 6">
            <a:extLst>
              <a:ext uri="{FF2B5EF4-FFF2-40B4-BE49-F238E27FC236}">
                <a16:creationId xmlns:a16="http://schemas.microsoft.com/office/drawing/2014/main" id="{EBD38DB0-BBC1-374D-AAE8-D6D0857A0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11115675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、体现了需求规律的现象是（</a:t>
            </a: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1510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考题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药品的价格上涨，使药品质量得到了提高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不是价格和需求量之间的关系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汽油的价格提高，使小汽车的销售量减少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不是同一种商品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白糖的价格提高，使超市的人数增加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不是同一种商品，不是反方向变动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洗衣机的价格下降，使销售量增加</a:t>
            </a:r>
          </a:p>
        </p:txBody>
      </p:sp>
      <p:pic>
        <p:nvPicPr>
          <p:cNvPr id="258050" name="Picture 4">
            <a:extLst>
              <a:ext uri="{FF2B5EF4-FFF2-40B4-BE49-F238E27FC236}">
                <a16:creationId xmlns:a16="http://schemas.microsoft.com/office/drawing/2014/main" id="{631C8D96-AF21-504E-A177-8DD16379F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7" name="文本框 6">
            <a:extLst>
              <a:ext uri="{FF2B5EF4-FFF2-40B4-BE49-F238E27FC236}">
                <a16:creationId xmlns:a16="http://schemas.microsoft.com/office/drawing/2014/main" id="{7B82C6F0-9D60-524D-8DD8-A5F21D613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11115675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 影响需求量的一个最重要、最灵敏的因素是（）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1710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考题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广告费用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消费者偏好 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消费者收入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产品价格</a:t>
            </a:r>
          </a:p>
        </p:txBody>
      </p:sp>
      <p:pic>
        <p:nvPicPr>
          <p:cNvPr id="260098" name="Picture 4">
            <a:extLst>
              <a:ext uri="{FF2B5EF4-FFF2-40B4-BE49-F238E27FC236}">
                <a16:creationId xmlns:a16="http://schemas.microsoft.com/office/drawing/2014/main" id="{86E9DE23-85DF-0848-AC50-139DC98A2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5" name="文本框 6">
            <a:extLst>
              <a:ext uri="{FF2B5EF4-FFF2-40B4-BE49-F238E27FC236}">
                <a16:creationId xmlns:a16="http://schemas.microsoft.com/office/drawing/2014/main" id="{3C5F2E60-7982-2848-A60B-19E837E07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11115675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 影响需求量的一个最重要、最灵敏的因素是（</a:t>
            </a: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1710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考题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广告费用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消费者偏好 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消费者收入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产品价格</a:t>
            </a:r>
          </a:p>
        </p:txBody>
      </p:sp>
      <p:pic>
        <p:nvPicPr>
          <p:cNvPr id="262146" name="Picture 4">
            <a:extLst>
              <a:ext uri="{FF2B5EF4-FFF2-40B4-BE49-F238E27FC236}">
                <a16:creationId xmlns:a16="http://schemas.microsoft.com/office/drawing/2014/main" id="{2653178F-327B-B942-9E29-4DEDEA8CE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3" name="文本框 6">
            <a:extLst>
              <a:ext uri="{FF2B5EF4-FFF2-40B4-BE49-F238E27FC236}">
                <a16:creationId xmlns:a16="http://schemas.microsoft.com/office/drawing/2014/main" id="{CC76D9E9-4F03-DA49-8B0E-C6C3203EA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11115675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 需求曲线是一条向（）倾斜的曲线。模拟题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右上方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右下方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左上方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左下方</a:t>
            </a:r>
          </a:p>
          <a:p>
            <a:pPr eaLnBrk="1" fontAlgn="t" hangingPunct="1">
              <a:lnSpc>
                <a:spcPct val="150000"/>
              </a:lnSpc>
            </a:pPr>
            <a:endParaRPr lang="zh-CN" altLang="en-US" sz="240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64194" name="Picture 4">
            <a:extLst>
              <a:ext uri="{FF2B5EF4-FFF2-40B4-BE49-F238E27FC236}">
                <a16:creationId xmlns:a16="http://schemas.microsoft.com/office/drawing/2014/main" id="{C1EEFF2C-359E-A447-B201-419A2BEB5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1" name="文本框 6">
            <a:extLst>
              <a:ext uri="{FF2B5EF4-FFF2-40B4-BE49-F238E27FC236}">
                <a16:creationId xmlns:a16="http://schemas.microsoft.com/office/drawing/2014/main" id="{8BD51AB0-1F36-184F-A977-378FB850D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11115675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 需求曲线是一条向（</a:t>
            </a: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B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）倾斜的曲线。模拟题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右上方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右下方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左上方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左下方</a:t>
            </a:r>
          </a:p>
          <a:p>
            <a:pPr eaLnBrk="1" fontAlgn="t" hangingPunct="1">
              <a:lnSpc>
                <a:spcPct val="150000"/>
              </a:lnSpc>
            </a:pPr>
            <a:endParaRPr lang="zh-CN" altLang="en-US" sz="240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66242" name="Picture 4">
            <a:extLst>
              <a:ext uri="{FF2B5EF4-FFF2-40B4-BE49-F238E27FC236}">
                <a16:creationId xmlns:a16="http://schemas.microsoft.com/office/drawing/2014/main" id="{E026E6CF-4A9C-8049-94CB-F49F23B5F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文本框 6">
            <a:extLst>
              <a:ext uri="{FF2B5EF4-FFF2-40B4-BE49-F238E27FC236}">
                <a16:creationId xmlns:a16="http://schemas.microsoft.com/office/drawing/2014/main" id="{041154F9-6717-DC4D-9A1C-BE32BDA4B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A09A7C2F-626A-8740-9B99-FD1C3B61F6CA}"/>
              </a:ext>
            </a:extLst>
          </p:cNvPr>
          <p:cNvSpPr/>
          <p:nvPr/>
        </p:nvSpPr>
        <p:spPr>
          <a:xfrm>
            <a:off x="333375" y="1676400"/>
            <a:ext cx="33480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四、</a:t>
            </a:r>
            <a:r>
              <a:rPr lang="zh-CN" altLang="en-US" sz="2400" b="1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个人需求</a:t>
            </a: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与市场需求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0048D87E-4083-B641-B252-B9432DEB6BA8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9332" name="图片 1">
            <a:extLst>
              <a:ext uri="{FF2B5EF4-FFF2-40B4-BE49-F238E27FC236}">
                <a16:creationId xmlns:a16="http://schemas.microsoft.com/office/drawing/2014/main" id="{7F296B45-DC92-2047-8B64-F19DEBE5C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2879725"/>
            <a:ext cx="1963738" cy="165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文本框 9">
            <a:extLst>
              <a:ext uri="{FF2B5EF4-FFF2-40B4-BE49-F238E27FC236}">
                <a16:creationId xmlns:a16="http://schemas.microsoft.com/office/drawing/2014/main" id="{9AF1598C-6ACF-A041-AD11-B39C1BAEF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0075" y="2613025"/>
            <a:ext cx="3663950" cy="985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2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张三：购买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9334" name="矩形 14">
            <a:extLst>
              <a:ext uri="{FF2B5EF4-FFF2-40B4-BE49-F238E27FC236}">
                <a16:creationId xmlns:a16="http://schemas.microsoft.com/office/drawing/2014/main" id="{B8A32A60-8EE0-0940-BCA7-F0B0144DC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1450" y="5041900"/>
            <a:ext cx="754063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元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文本框 6">
            <a:extLst>
              <a:ext uri="{FF2B5EF4-FFF2-40B4-BE49-F238E27FC236}">
                <a16:creationId xmlns:a16="http://schemas.microsoft.com/office/drawing/2014/main" id="{BEFDD001-DB14-304D-9BC6-760AFCEB5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101378" name="文本框 18">
            <a:extLst>
              <a:ext uri="{FF2B5EF4-FFF2-40B4-BE49-F238E27FC236}">
                <a16:creationId xmlns:a16="http://schemas.microsoft.com/office/drawing/2014/main" id="{1A09A62B-D713-744F-9C78-34722BB79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个人需求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B232C4B6-D39B-4E46-AD53-8EED745B0D92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1380" name="文本框 8">
            <a:extLst>
              <a:ext uri="{FF2B5EF4-FFF2-40B4-BE49-F238E27FC236}">
                <a16:creationId xmlns:a16="http://schemas.microsoft.com/office/drawing/2014/main" id="{08ACBD64-E532-F94A-97AB-7B35E8A99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0" y="3136900"/>
            <a:ext cx="10669588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在一定时期内，在其他因素不变的前提下，在该商品的任何一个可能的价格下，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消费者个人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愿意并且能够购买的某种商品的数量。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6069EFE-D305-2B4B-8180-A3C25CD16C76}"/>
              </a:ext>
            </a:extLst>
          </p:cNvPr>
          <p:cNvSpPr/>
          <p:nvPr/>
        </p:nvSpPr>
        <p:spPr>
          <a:xfrm>
            <a:off x="333375" y="1676400"/>
            <a:ext cx="33480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四、</a:t>
            </a:r>
            <a:r>
              <a:rPr lang="zh-CN" altLang="en-US" sz="2400" b="1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个人需求</a:t>
            </a: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与市场需求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文本框 6">
            <a:extLst>
              <a:ext uri="{FF2B5EF4-FFF2-40B4-BE49-F238E27FC236}">
                <a16:creationId xmlns:a16="http://schemas.microsoft.com/office/drawing/2014/main" id="{3FC714A6-313B-374C-83D5-CA7121613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31009AB6-CD77-A641-B281-984C4E48BE43}"/>
              </a:ext>
            </a:extLst>
          </p:cNvPr>
          <p:cNvSpPr/>
          <p:nvPr/>
        </p:nvSpPr>
        <p:spPr>
          <a:xfrm>
            <a:off x="333375" y="1676400"/>
            <a:ext cx="3694113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四、个人需求与</a:t>
            </a:r>
            <a:r>
              <a:rPr lang="zh-CN" altLang="en-US" sz="2800" b="1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市场需求</a:t>
            </a:r>
            <a:endParaRPr lang="zh-CN" altLang="en-US" sz="2000" b="1">
              <a:solidFill>
                <a:srgbClr val="FF0000"/>
              </a:solidFill>
              <a:latin typeface="Microsoft YaHei" charset="-122"/>
              <a:ea typeface="Microsoft YaHei" charset="-122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D526D33A-0D41-B44E-9516-62D0CED3C74A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428" name="图片 71">
            <a:extLst>
              <a:ext uri="{FF2B5EF4-FFF2-40B4-BE49-F238E27FC236}">
                <a16:creationId xmlns:a16="http://schemas.microsoft.com/office/drawing/2014/main" id="{5CB2E1C1-8619-3C4B-8C4D-1CA32F5B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2879725"/>
            <a:ext cx="1963738" cy="165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9" name="文本框 72">
            <a:extLst>
              <a:ext uri="{FF2B5EF4-FFF2-40B4-BE49-F238E27FC236}">
                <a16:creationId xmlns:a16="http://schemas.microsoft.com/office/drawing/2014/main" id="{25C176AC-719F-1048-AFE1-887ED28EA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9613" y="2613025"/>
            <a:ext cx="366395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250000"/>
              </a:lnSpc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张三：购买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20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250000"/>
              </a:lnSpc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李四：购买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3430" name="矩形 73">
            <a:extLst>
              <a:ext uri="{FF2B5EF4-FFF2-40B4-BE49-F238E27FC236}">
                <a16:creationId xmlns:a16="http://schemas.microsoft.com/office/drawing/2014/main" id="{A3F5A9FE-6307-8A4E-A240-43BD438DE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1450" y="5041900"/>
            <a:ext cx="754063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元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十字形 2">
            <a:extLst>
              <a:ext uri="{FF2B5EF4-FFF2-40B4-BE49-F238E27FC236}">
                <a16:creationId xmlns:a16="http://schemas.microsoft.com/office/drawing/2014/main" id="{92B19A18-EFA2-9749-ABDD-A0315DDDF0C4}"/>
              </a:ext>
            </a:extLst>
          </p:cNvPr>
          <p:cNvSpPr/>
          <p:nvPr/>
        </p:nvSpPr>
        <p:spPr>
          <a:xfrm>
            <a:off x="7077075" y="3651250"/>
            <a:ext cx="544513" cy="487363"/>
          </a:xfrm>
          <a:prstGeom prst="plus">
            <a:avLst>
              <a:gd name="adj" fmla="val 322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9" name="十字形 8">
            <a:extLst>
              <a:ext uri="{FF2B5EF4-FFF2-40B4-BE49-F238E27FC236}">
                <a16:creationId xmlns:a16="http://schemas.microsoft.com/office/drawing/2014/main" id="{BF3661B7-80FE-E841-BEC6-23063DE43CC5}"/>
              </a:ext>
            </a:extLst>
          </p:cNvPr>
          <p:cNvSpPr/>
          <p:nvPr/>
        </p:nvSpPr>
        <p:spPr>
          <a:xfrm>
            <a:off x="7077075" y="4932363"/>
            <a:ext cx="544513" cy="488950"/>
          </a:xfrm>
          <a:prstGeom prst="plus">
            <a:avLst>
              <a:gd name="adj" fmla="val 322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3433" name="文本框 72">
            <a:extLst>
              <a:ext uri="{FF2B5EF4-FFF2-40B4-BE49-F238E27FC236}">
                <a16:creationId xmlns:a16="http://schemas.microsoft.com/office/drawing/2014/main" id="{23752BBF-CD68-E145-872F-698821F20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4363" y="5184775"/>
            <a:ext cx="366395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250000"/>
              </a:lnSpc>
            </a:pP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文本框 6">
            <a:extLst>
              <a:ext uri="{FF2B5EF4-FFF2-40B4-BE49-F238E27FC236}">
                <a16:creationId xmlns:a16="http://schemas.microsoft.com/office/drawing/2014/main" id="{6F572A4C-1382-FF49-A982-4F2E77364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6CC86354-5FB6-7548-AD4F-ACAEFD8BED6A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圆角矩形 16">
            <a:extLst>
              <a:ext uri="{FF2B5EF4-FFF2-40B4-BE49-F238E27FC236}">
                <a16:creationId xmlns:a16="http://schemas.microsoft.com/office/drawing/2014/main" id="{76F45E59-B4FD-C841-AEC6-1C967CE2C2BA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一、需求（</a:t>
            </a:r>
            <a:r>
              <a:rPr kumimoji="1" lang="en-US" altLang="zh-CN" sz="2000" noProof="1">
                <a:latin typeface="Microsoft YaHei" charset="-122"/>
                <a:ea typeface="Microsoft YaHei" charset="-122"/>
                <a:cs typeface="Microsoft YaHei" charset="-122"/>
              </a:rPr>
              <a:t>demand</a:t>
            </a: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文本框 6">
            <a:extLst>
              <a:ext uri="{FF2B5EF4-FFF2-40B4-BE49-F238E27FC236}">
                <a16:creationId xmlns:a16="http://schemas.microsoft.com/office/drawing/2014/main" id="{7FAE39FE-BBF1-1345-88D0-A67317810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105474" name="文本框 18">
            <a:extLst>
              <a:ext uri="{FF2B5EF4-FFF2-40B4-BE49-F238E27FC236}">
                <a16:creationId xmlns:a16="http://schemas.microsoft.com/office/drawing/2014/main" id="{FB14A867-78D6-B94D-91E2-0CE7BBE63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个人需求</a:t>
            </a:r>
            <a:endParaRPr lang="en-US" altLang="zh-CN" sz="24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20243643-76CA-294E-98D4-48E2AE9D4ED5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5476" name="文本框 8">
            <a:extLst>
              <a:ext uri="{FF2B5EF4-FFF2-40B4-BE49-F238E27FC236}">
                <a16:creationId xmlns:a16="http://schemas.microsoft.com/office/drawing/2014/main" id="{10CAF611-504A-A349-ACF8-8E088AD36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0" y="3136900"/>
            <a:ext cx="10669588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在一定时期内，在其他因素不变的前提下，在该商品的任何一个可能的价格下，消费者个人愿意并且能够购买的某种商品的数量。</a:t>
            </a:r>
            <a:endParaRPr lang="en-US" altLang="zh-CN" sz="24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5477" name="文本框 6">
            <a:extLst>
              <a:ext uri="{FF2B5EF4-FFF2-40B4-BE49-F238E27FC236}">
                <a16:creationId xmlns:a16="http://schemas.microsoft.com/office/drawing/2014/main" id="{6A623F76-7D28-834E-8C4A-0549A05F9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4586288"/>
            <a:ext cx="11104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市场需求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5478" name="文本框 9">
            <a:extLst>
              <a:ext uri="{FF2B5EF4-FFF2-40B4-BE49-F238E27FC236}">
                <a16:creationId xmlns:a16="http://schemas.microsoft.com/office/drawing/2014/main" id="{68EAB7B0-14AB-A84A-9A70-942BBCFBC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0" y="5167313"/>
            <a:ext cx="10669588" cy="113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在一定时期内，在其他因素不变的前提下，在该商品的任何一个可能的价格下，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市场上所有消费者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愿意并且能够购买的某种商品的数量。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60FE0A7A-4CC0-AD4A-8FDB-9FBF8FB18A47}"/>
              </a:ext>
            </a:extLst>
          </p:cNvPr>
          <p:cNvCxnSpPr/>
          <p:nvPr/>
        </p:nvCxnSpPr>
        <p:spPr>
          <a:xfrm>
            <a:off x="-533400" y="4537075"/>
            <a:ext cx="133429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474A9381-485F-014C-84D8-5C6C0863071B}"/>
              </a:ext>
            </a:extLst>
          </p:cNvPr>
          <p:cNvSpPr/>
          <p:nvPr/>
        </p:nvSpPr>
        <p:spPr>
          <a:xfrm>
            <a:off x="333375" y="1676400"/>
            <a:ext cx="3694113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四、个人需求与</a:t>
            </a:r>
            <a:r>
              <a:rPr lang="zh-CN" altLang="en-US" sz="2800" b="1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市场需求</a:t>
            </a:r>
            <a:endParaRPr lang="zh-CN" altLang="en-US" sz="2000" b="1">
              <a:solidFill>
                <a:srgbClr val="FF0000"/>
              </a:solidFill>
              <a:latin typeface="Microsoft YaHei" charset="-122"/>
              <a:ea typeface="Microsoft YaHei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文本框 6">
            <a:extLst>
              <a:ext uri="{FF2B5EF4-FFF2-40B4-BE49-F238E27FC236}">
                <a16:creationId xmlns:a16="http://schemas.microsoft.com/office/drawing/2014/main" id="{E4B7C27D-F2B4-5645-92AD-21ACCB6C5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35C6F786-CBBB-764E-96C9-B33E30E01298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四、个人需求与市场需求</a:t>
            </a:r>
          </a:p>
        </p:txBody>
      </p:sp>
      <p:sp>
        <p:nvSpPr>
          <p:cNvPr id="107523" name="文本框 18">
            <a:extLst>
              <a:ext uri="{FF2B5EF4-FFF2-40B4-BE49-F238E27FC236}">
                <a16:creationId xmlns:a16="http://schemas.microsoft.com/office/drawing/2014/main" id="{7B425EF7-384C-3F42-A5E0-14CF774A3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2393950"/>
            <a:ext cx="11104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个人需求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8B3422EF-EAEE-3F47-9F42-2A24B57767BF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7525" name="文本框 8">
            <a:extLst>
              <a:ext uri="{FF2B5EF4-FFF2-40B4-BE49-F238E27FC236}">
                <a16:creationId xmlns:a16="http://schemas.microsoft.com/office/drawing/2014/main" id="{EE8511E6-A8B8-F04A-98D2-99C2E0AAF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0" y="3136900"/>
            <a:ext cx="10669588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在一定时期内，在其他因素不变的前提下，在该商品的任何一个可能的价格下，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消费者个人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愿意并且能够购买的某种商品的数量。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7526" name="文本框 6">
            <a:extLst>
              <a:ext uri="{FF2B5EF4-FFF2-40B4-BE49-F238E27FC236}">
                <a16:creationId xmlns:a16="http://schemas.microsoft.com/office/drawing/2014/main" id="{70B52557-1F05-074D-9FA6-9ACB622BFF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4586288"/>
            <a:ext cx="111045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市场需求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7527" name="文本框 9">
            <a:extLst>
              <a:ext uri="{FF2B5EF4-FFF2-40B4-BE49-F238E27FC236}">
                <a16:creationId xmlns:a16="http://schemas.microsoft.com/office/drawing/2014/main" id="{07DCE460-9593-164E-AD94-91F440839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0" y="5167313"/>
            <a:ext cx="10669588" cy="113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在一定时期内，在其他因素不变的前提下，在该商品的任何一个可能的价格下，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市场上所有消费者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愿意并且能够购买的某种商品的数量。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1A7210E2-2660-6B48-BE6B-7559E30594F0}"/>
              </a:ext>
            </a:extLst>
          </p:cNvPr>
          <p:cNvCxnSpPr/>
          <p:nvPr/>
        </p:nvCxnSpPr>
        <p:spPr>
          <a:xfrm>
            <a:off x="-533400" y="4537075"/>
            <a:ext cx="1334293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89" name="文本框 6">
            <a:extLst>
              <a:ext uri="{FF2B5EF4-FFF2-40B4-BE49-F238E27FC236}">
                <a16:creationId xmlns:a16="http://schemas.microsoft.com/office/drawing/2014/main" id="{21B1C2F1-A07C-1440-BFA2-74AC5E87A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11115675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、在一定时期内，在其他因素不变的前提下，在该商品的任何一个可能的价格下，某个消费者愿意并且能够购买某种商品的数量，称为（）模拟题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个人需求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市场需求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个人供给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市场供给</a:t>
            </a:r>
          </a:p>
          <a:p>
            <a:pPr eaLnBrk="1" fontAlgn="t" hangingPunct="1">
              <a:lnSpc>
                <a:spcPct val="150000"/>
              </a:lnSpc>
            </a:pP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68290" name="Picture 4">
            <a:extLst>
              <a:ext uri="{FF2B5EF4-FFF2-40B4-BE49-F238E27FC236}">
                <a16:creationId xmlns:a16="http://schemas.microsoft.com/office/drawing/2014/main" id="{0D39343A-9C5C-2246-A19C-3F6414075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文本框 6">
            <a:extLst>
              <a:ext uri="{FF2B5EF4-FFF2-40B4-BE49-F238E27FC236}">
                <a16:creationId xmlns:a16="http://schemas.microsoft.com/office/drawing/2014/main" id="{7118EE26-447D-6542-ACE8-D0591E2EF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11115675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、在一定时期内，在其他因素不变的前提下，在该商品的任何一个可能的价格下，某个消费者愿意并且能够购买某种商品的数量，称为（</a:t>
            </a: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）模拟题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个人需求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市场需求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个人供给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市场供给</a:t>
            </a:r>
          </a:p>
          <a:p>
            <a:pPr eaLnBrk="1" fontAlgn="t" hangingPunct="1">
              <a:lnSpc>
                <a:spcPct val="150000"/>
              </a:lnSpc>
            </a:pP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70338" name="Picture 4">
            <a:extLst>
              <a:ext uri="{FF2B5EF4-FFF2-40B4-BE49-F238E27FC236}">
                <a16:creationId xmlns:a16="http://schemas.microsoft.com/office/drawing/2014/main" id="{F7346EAD-05F1-3F4A-9553-59F2F0723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8DEEA4B3-4342-6347-B536-9D0CBE4D233E}"/>
              </a:ext>
            </a:extLst>
          </p:cNvPr>
          <p:cNvGraphicFramePr/>
          <p:nvPr/>
        </p:nvGraphicFramePr>
        <p:xfrm>
          <a:off x="1181767" y="815918"/>
          <a:ext cx="9855201" cy="4608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文本框 6">
            <a:extLst>
              <a:ext uri="{FF2B5EF4-FFF2-40B4-BE49-F238E27FC236}">
                <a16:creationId xmlns:a16="http://schemas.microsoft.com/office/drawing/2014/main" id="{129121C1-F945-A94B-AB48-CEFB84212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2.1.2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需求量的变动和需求的变动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D372B170-5907-D148-B161-67084F2DD062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一、需求量的变动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2BD861CE-49A8-F24A-B5CE-EB18C03D1382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1620" name="文本框 9">
            <a:extLst>
              <a:ext uri="{FF2B5EF4-FFF2-40B4-BE49-F238E27FC236}">
                <a16:creationId xmlns:a16="http://schemas.microsoft.com/office/drawing/2014/main" id="{7FA7B49F-AC25-EF44-BD14-B9613FCB9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063" y="2422525"/>
            <a:ext cx="10947400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需求量的变动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：在某个时期内，当其他的条件不变的情况下，由于</a:t>
            </a:r>
            <a:r>
              <a:rPr lang="zh-CN" altLang="en-US" sz="24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商品价格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的变动所引起的消费者愿意且能够购买的商品数量发生变动。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1621" name="矩形 1">
            <a:extLst>
              <a:ext uri="{FF2B5EF4-FFF2-40B4-BE49-F238E27FC236}">
                <a16:creationId xmlns:a16="http://schemas.microsoft.com/office/drawing/2014/main" id="{DA6EE518-0824-794A-9A63-4B016DE7A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450"/>
            <a:ext cx="27241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二、需求量的变动和需求的变动</a:t>
            </a:r>
          </a:p>
        </p:txBody>
      </p:sp>
      <p:pic>
        <p:nvPicPr>
          <p:cNvPr id="111622" name="图片 8">
            <a:extLst>
              <a:ext uri="{FF2B5EF4-FFF2-40B4-BE49-F238E27FC236}">
                <a16:creationId xmlns:a16="http://schemas.microsoft.com/office/drawing/2014/main" id="{3F999BEE-F582-6F41-B405-3F1DC43D8B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63" y="3622675"/>
            <a:ext cx="3222625" cy="245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3" name="矩形 3">
            <a:extLst>
              <a:ext uri="{FF2B5EF4-FFF2-40B4-BE49-F238E27FC236}">
                <a16:creationId xmlns:a16="http://schemas.microsoft.com/office/drawing/2014/main" id="{30502E5F-D9A1-794C-9A15-A5B5DFC81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963" y="6081713"/>
            <a:ext cx="1570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需求量的变动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文本框 6">
            <a:extLst>
              <a:ext uri="{FF2B5EF4-FFF2-40B4-BE49-F238E27FC236}">
                <a16:creationId xmlns:a16="http://schemas.microsoft.com/office/drawing/2014/main" id="{F4D2A2E8-37C3-C040-BCDC-E852836CB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2.1.2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需求量的变动和需求的变动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2E0AABEC-2BF9-644D-A6B6-C67B3CB1DCFD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一、需求量的变动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73100C0C-1554-7F4F-B2B5-A210A7CD407E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3668" name="文本框 9">
            <a:extLst>
              <a:ext uri="{FF2B5EF4-FFF2-40B4-BE49-F238E27FC236}">
                <a16:creationId xmlns:a16="http://schemas.microsoft.com/office/drawing/2014/main" id="{7E9C9E87-12D5-E142-AE36-D1D7E77F1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063" y="2422525"/>
            <a:ext cx="10947400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需求量的变动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：在某个时期内，当其他的条件不变的情况下，由于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商品</a:t>
            </a:r>
            <a:r>
              <a:rPr lang="zh-CN" altLang="en-US" sz="24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价格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的变动所引起的消费者愿意且能够购买的商品数量发生变动。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3669" name="矩形 3">
            <a:extLst>
              <a:ext uri="{FF2B5EF4-FFF2-40B4-BE49-F238E27FC236}">
                <a16:creationId xmlns:a16="http://schemas.microsoft.com/office/drawing/2014/main" id="{5F9786AE-FCFA-984F-8B27-C3AAF7CCE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963" y="6081713"/>
            <a:ext cx="1570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需求量的变动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13670" name="矩形 1">
            <a:extLst>
              <a:ext uri="{FF2B5EF4-FFF2-40B4-BE49-F238E27FC236}">
                <a16:creationId xmlns:a16="http://schemas.microsoft.com/office/drawing/2014/main" id="{83FE9A15-8931-1748-8446-9A53CA97D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450"/>
            <a:ext cx="27241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二、需求量的变动和需求的变动</a:t>
            </a:r>
          </a:p>
        </p:txBody>
      </p:sp>
      <p:pic>
        <p:nvPicPr>
          <p:cNvPr id="113671" name="图片 8">
            <a:extLst>
              <a:ext uri="{FF2B5EF4-FFF2-40B4-BE49-F238E27FC236}">
                <a16:creationId xmlns:a16="http://schemas.microsoft.com/office/drawing/2014/main" id="{82EC980D-2218-2E40-8F9B-B4D88E75FD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63" y="3622675"/>
            <a:ext cx="3222625" cy="245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右箭头 1">
            <a:extLst>
              <a:ext uri="{FF2B5EF4-FFF2-40B4-BE49-F238E27FC236}">
                <a16:creationId xmlns:a16="http://schemas.microsoft.com/office/drawing/2014/main" id="{0818FB5C-24E6-7E40-9861-1F5D0D3CBA63}"/>
              </a:ext>
            </a:extLst>
          </p:cNvPr>
          <p:cNvSpPr/>
          <p:nvPr/>
        </p:nvSpPr>
        <p:spPr>
          <a:xfrm>
            <a:off x="6354763" y="4587875"/>
            <a:ext cx="1393825" cy="24765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13673" name="矩形 3">
            <a:extLst>
              <a:ext uri="{FF2B5EF4-FFF2-40B4-BE49-F238E27FC236}">
                <a16:creationId xmlns:a16="http://schemas.microsoft.com/office/drawing/2014/main" id="{76EFA488-30A9-EA4F-8F21-AF17FA6D3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9775" y="4281488"/>
            <a:ext cx="2887663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表现形式：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沿需求曲线变动</a:t>
            </a:r>
            <a:endParaRPr lang="zh-CN" altLang="en-US" sz="24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文本框 6">
            <a:extLst>
              <a:ext uri="{FF2B5EF4-FFF2-40B4-BE49-F238E27FC236}">
                <a16:creationId xmlns:a16="http://schemas.microsoft.com/office/drawing/2014/main" id="{17F706D6-933B-2F49-9D01-7DDF8CED4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2.1.2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需求量的变动和需求的变动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A30ED9E7-1C3B-A64F-9DD9-FEF9F5FAB345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二、需求的变动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57495D12-5925-8542-BE5F-018EA5C17888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5716" name="文本框 9">
            <a:extLst>
              <a:ext uri="{FF2B5EF4-FFF2-40B4-BE49-F238E27FC236}">
                <a16:creationId xmlns:a16="http://schemas.microsoft.com/office/drawing/2014/main" id="{42828966-CB87-B241-BFE3-7658498C9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2471738"/>
            <a:ext cx="11277600" cy="113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需求的变动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：在某商品价格不变的条件下，由于其他因素变动所引起的该商品的需求数量的变动。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5717" name="矩形 10">
            <a:extLst>
              <a:ext uri="{FF2B5EF4-FFF2-40B4-BE49-F238E27FC236}">
                <a16:creationId xmlns:a16="http://schemas.microsoft.com/office/drawing/2014/main" id="{F87899AE-86B9-8341-A26B-179CFF204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450"/>
            <a:ext cx="27241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二、需求量的变动和需求的变动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文本框 6">
            <a:extLst>
              <a:ext uri="{FF2B5EF4-FFF2-40B4-BE49-F238E27FC236}">
                <a16:creationId xmlns:a16="http://schemas.microsoft.com/office/drawing/2014/main" id="{63832378-61A6-F041-8C12-C3B0DDDD6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2.1.2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需求量的变动和需求的变动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F7E6B5D8-10E4-5A4E-A823-A5B30EE2573D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二、需求的变动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1618739-EE65-3A48-8DA9-CE63CB980098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7764" name="文本框 9">
            <a:extLst>
              <a:ext uri="{FF2B5EF4-FFF2-40B4-BE49-F238E27FC236}">
                <a16:creationId xmlns:a16="http://schemas.microsoft.com/office/drawing/2014/main" id="{D465D39D-46EA-0844-A4FE-A7131DAB9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2471738"/>
            <a:ext cx="11277600" cy="113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需求的变动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：在某商品价格不变的条件下，由于其他因素变动所引起的该商品的需求数量的变动。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7766" name="图片 1">
            <a:extLst>
              <a:ext uri="{FF2B5EF4-FFF2-40B4-BE49-F238E27FC236}">
                <a16:creationId xmlns:a16="http://schemas.microsoft.com/office/drawing/2014/main" id="{64245BB6-ECD5-0B47-8F56-95D43207D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3300413"/>
            <a:ext cx="3049588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7" name="矩形 8">
            <a:extLst>
              <a:ext uri="{FF2B5EF4-FFF2-40B4-BE49-F238E27FC236}">
                <a16:creationId xmlns:a16="http://schemas.microsoft.com/office/drawing/2014/main" id="{0FD69E3F-20CE-0C43-A3F2-036B2E8EC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8" y="3981450"/>
            <a:ext cx="6408737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例如：在商品价格不变前提下，消费者收入水平提高了，商品的需求增加。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117768" name="矩形 10">
            <a:extLst>
              <a:ext uri="{FF2B5EF4-FFF2-40B4-BE49-F238E27FC236}">
                <a16:creationId xmlns:a16="http://schemas.microsoft.com/office/drawing/2014/main" id="{07331E8D-D43E-E249-B324-BAD3709B1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450"/>
            <a:ext cx="27241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二、需求量的变动和需求的变动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C1469BB6-059C-A545-B26B-F672171AF67B}"/>
              </a:ext>
            </a:extLst>
          </p:cNvPr>
          <p:cNvCxnSpPr/>
          <p:nvPr/>
        </p:nvCxnSpPr>
        <p:spPr>
          <a:xfrm flipV="1">
            <a:off x="8701088" y="4548188"/>
            <a:ext cx="169862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70" name="文本框 9">
            <a:extLst>
              <a:ext uri="{FF2B5EF4-FFF2-40B4-BE49-F238E27FC236}">
                <a16:creationId xmlns:a16="http://schemas.microsoft.com/office/drawing/2014/main" id="{65410C44-7FE7-3747-AB21-7452C38A5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7850" y="4284663"/>
            <a:ext cx="754063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kumimoji="1" lang="en-US" altLang="zh-CN" sz="24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4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3">
            <a:extLst>
              <a:ext uri="{FF2B5EF4-FFF2-40B4-BE49-F238E27FC236}">
                <a16:creationId xmlns:a16="http://schemas.microsoft.com/office/drawing/2014/main" id="{862D1F32-C44D-6F43-8773-967FFE705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1444" y="5983722"/>
            <a:ext cx="1724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需求的变动</a:t>
            </a:r>
            <a:endParaRPr lang="zh-CN" altLang="en-US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文本框 6">
            <a:extLst>
              <a:ext uri="{FF2B5EF4-FFF2-40B4-BE49-F238E27FC236}">
                <a16:creationId xmlns:a16="http://schemas.microsoft.com/office/drawing/2014/main" id="{394C78CE-B808-7C4C-A1C1-E296D399F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2.1.2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需求量的变动和需求的变动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65B7C620-012F-F646-AAF1-404C653A9659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二、需求的变动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2EB27B4E-9041-474F-B27D-2196AAF3D082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9812" name="文本框 9">
            <a:extLst>
              <a:ext uri="{FF2B5EF4-FFF2-40B4-BE49-F238E27FC236}">
                <a16:creationId xmlns:a16="http://schemas.microsoft.com/office/drawing/2014/main" id="{78DF6ECD-0E81-BA49-865E-3121F18E6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2471738"/>
            <a:ext cx="11277600" cy="113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需求的变动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：在某商品价格不变的条件下，由于其他因素变动所引起的该商品的需求数量的变动。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9814" name="图片 1">
            <a:extLst>
              <a:ext uri="{FF2B5EF4-FFF2-40B4-BE49-F238E27FC236}">
                <a16:creationId xmlns:a16="http://schemas.microsoft.com/office/drawing/2014/main" id="{5F520F8F-02CC-1D46-B207-5D315A600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3300413"/>
            <a:ext cx="3049588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5" name="矩形 8">
            <a:extLst>
              <a:ext uri="{FF2B5EF4-FFF2-40B4-BE49-F238E27FC236}">
                <a16:creationId xmlns:a16="http://schemas.microsoft.com/office/drawing/2014/main" id="{DD0D9D6E-B7B6-B049-B9BB-D0636EEBB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8" y="3981450"/>
            <a:ext cx="6408737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例如：在商品价格不变前提下，消费者收入水平提高了，商品的需求增加。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119816" name="矩形 10">
            <a:extLst>
              <a:ext uri="{FF2B5EF4-FFF2-40B4-BE49-F238E27FC236}">
                <a16:creationId xmlns:a16="http://schemas.microsoft.com/office/drawing/2014/main" id="{42FED696-2F53-8146-9901-389AB5C22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450"/>
            <a:ext cx="27241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二、需求量的变动和需求的变动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447D31F3-AE79-E74C-A684-EA6404195578}"/>
              </a:ext>
            </a:extLst>
          </p:cNvPr>
          <p:cNvCxnSpPr/>
          <p:nvPr/>
        </p:nvCxnSpPr>
        <p:spPr>
          <a:xfrm flipV="1">
            <a:off x="8701088" y="4548188"/>
            <a:ext cx="169862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F332B121-49C4-4F44-9D82-7AF926C972C2}"/>
              </a:ext>
            </a:extLst>
          </p:cNvPr>
          <p:cNvCxnSpPr/>
          <p:nvPr/>
        </p:nvCxnSpPr>
        <p:spPr>
          <a:xfrm>
            <a:off x="9321800" y="4548188"/>
            <a:ext cx="0" cy="10779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29A7B88E-072D-E446-AB5A-9FFF4688B586}"/>
              </a:ext>
            </a:extLst>
          </p:cNvPr>
          <p:cNvCxnSpPr/>
          <p:nvPr/>
        </p:nvCxnSpPr>
        <p:spPr>
          <a:xfrm>
            <a:off x="9737725" y="4548188"/>
            <a:ext cx="0" cy="10779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4CF72C62-E80D-F042-9847-79D5016CCD44}"/>
              </a:ext>
            </a:extLst>
          </p:cNvPr>
          <p:cNvCxnSpPr/>
          <p:nvPr/>
        </p:nvCxnSpPr>
        <p:spPr>
          <a:xfrm>
            <a:off x="10385425" y="4548188"/>
            <a:ext cx="0" cy="10779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821" name="文本框 9">
            <a:extLst>
              <a:ext uri="{FF2B5EF4-FFF2-40B4-BE49-F238E27FC236}">
                <a16:creationId xmlns:a16="http://schemas.microsoft.com/office/drawing/2014/main" id="{C7C5ED45-1764-E14F-BE87-1C84250BF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7850" y="4284663"/>
            <a:ext cx="754063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kumimoji="1" lang="en-US" altLang="zh-CN" sz="24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4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9822" name="文本框 20">
            <a:extLst>
              <a:ext uri="{FF2B5EF4-FFF2-40B4-BE49-F238E27FC236}">
                <a16:creationId xmlns:a16="http://schemas.microsoft.com/office/drawing/2014/main" id="{8F1E4C9E-EF2A-1542-8DF5-0249F7E9E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3663" y="5497513"/>
            <a:ext cx="6254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kumimoji="1" lang="en-US" altLang="zh-CN" sz="24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4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9823" name="文本框 21">
            <a:extLst>
              <a:ext uri="{FF2B5EF4-FFF2-40B4-BE49-F238E27FC236}">
                <a16:creationId xmlns:a16="http://schemas.microsoft.com/office/drawing/2014/main" id="{6B9EFB38-D51A-9946-9C4D-492408301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2300" y="5494338"/>
            <a:ext cx="62547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kumimoji="1" lang="en-US" altLang="zh-CN" sz="24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24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9824" name="文本框 22">
            <a:extLst>
              <a:ext uri="{FF2B5EF4-FFF2-40B4-BE49-F238E27FC236}">
                <a16:creationId xmlns:a16="http://schemas.microsoft.com/office/drawing/2014/main" id="{1D6FFDCB-5FA2-4745-9DBD-A3DFADE0D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6975" y="5489575"/>
            <a:ext cx="62547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kumimoji="1" lang="en-US" altLang="zh-CN" sz="24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24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3">
            <a:extLst>
              <a:ext uri="{FF2B5EF4-FFF2-40B4-BE49-F238E27FC236}">
                <a16:creationId xmlns:a16="http://schemas.microsoft.com/office/drawing/2014/main" id="{56FFF433-7C81-FA49-A447-6A29B0833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1444" y="5983722"/>
            <a:ext cx="1724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需求的变动</a:t>
            </a:r>
            <a:endParaRPr lang="zh-CN" altLang="en-US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文本框 6">
            <a:extLst>
              <a:ext uri="{FF2B5EF4-FFF2-40B4-BE49-F238E27FC236}">
                <a16:creationId xmlns:a16="http://schemas.microsoft.com/office/drawing/2014/main" id="{6F572A4C-1382-FF49-A982-4F2E77364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6CC86354-5FB6-7548-AD4F-ACAEFD8BED6A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圆角矩形 16">
            <a:extLst>
              <a:ext uri="{FF2B5EF4-FFF2-40B4-BE49-F238E27FC236}">
                <a16:creationId xmlns:a16="http://schemas.microsoft.com/office/drawing/2014/main" id="{76F45E59-B4FD-C841-AEC6-1C967CE2C2BA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一、需求（</a:t>
            </a:r>
            <a:r>
              <a:rPr kumimoji="1" lang="en-US" altLang="zh-CN" sz="2000" noProof="1">
                <a:latin typeface="Microsoft YaHei" charset="-122"/>
                <a:ea typeface="Microsoft YaHei" charset="-122"/>
                <a:cs typeface="Microsoft YaHei" charset="-122"/>
              </a:rPr>
              <a:t>demand</a:t>
            </a: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  <p:pic>
        <p:nvPicPr>
          <p:cNvPr id="19460" name="图片 1">
            <a:extLst>
              <a:ext uri="{FF2B5EF4-FFF2-40B4-BE49-F238E27FC236}">
                <a16:creationId xmlns:a16="http://schemas.microsoft.com/office/drawing/2014/main" id="{5F62EEB5-0B93-924C-A2B8-35FC51B3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2863850"/>
            <a:ext cx="4183062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文本框 2">
            <a:extLst>
              <a:ext uri="{FF2B5EF4-FFF2-40B4-BE49-F238E27FC236}">
                <a16:creationId xmlns:a16="http://schemas.microsoft.com/office/drawing/2014/main" id="{50978796-E11F-4F49-B569-D4E9CC4E0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913" y="5413375"/>
            <a:ext cx="2308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600000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元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/m</a:t>
            </a:r>
            <a:r>
              <a:rPr lang="en-US" altLang="zh-CN" sz="2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24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23988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文本框 6">
            <a:extLst>
              <a:ext uri="{FF2B5EF4-FFF2-40B4-BE49-F238E27FC236}">
                <a16:creationId xmlns:a16="http://schemas.microsoft.com/office/drawing/2014/main" id="{E69A9028-140C-FC47-9191-51BA3C409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2.1.2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需求量的变动和需求的变动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172A734C-65DD-2A4C-8BDE-E957D80067AE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二、需求的变动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45888655-520D-7F4E-89FD-4D803548D4EC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1860" name="文本框 9">
            <a:extLst>
              <a:ext uri="{FF2B5EF4-FFF2-40B4-BE49-F238E27FC236}">
                <a16:creationId xmlns:a16="http://schemas.microsoft.com/office/drawing/2014/main" id="{9664F037-5581-E241-A9EC-E567204B8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2471738"/>
            <a:ext cx="11277600" cy="113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需求的变动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：在某商品价格不变的条件下，由于其他因素变动所引起的该商品的需求数量的变动。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1861" name="矩形 3">
            <a:extLst>
              <a:ext uri="{FF2B5EF4-FFF2-40B4-BE49-F238E27FC236}">
                <a16:creationId xmlns:a16="http://schemas.microsoft.com/office/drawing/2014/main" id="{9770099B-E4D3-7A47-83D3-C9FC98ADD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6825" y="6006307"/>
            <a:ext cx="1724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需求的变动</a:t>
            </a:r>
            <a:endParaRPr lang="zh-CN" altLang="en-US" sz="2400" dirty="0">
              <a:ea typeface="宋体" panose="02010600030101010101" pitchFamily="2" charset="-122"/>
            </a:endParaRPr>
          </a:p>
        </p:txBody>
      </p:sp>
      <p:pic>
        <p:nvPicPr>
          <p:cNvPr id="121862" name="图片 1">
            <a:extLst>
              <a:ext uri="{FF2B5EF4-FFF2-40B4-BE49-F238E27FC236}">
                <a16:creationId xmlns:a16="http://schemas.microsoft.com/office/drawing/2014/main" id="{A088B660-3AB5-9849-B408-7D280764D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638" y="3346450"/>
            <a:ext cx="3051175" cy="249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3" name="矩形 10">
            <a:extLst>
              <a:ext uri="{FF2B5EF4-FFF2-40B4-BE49-F238E27FC236}">
                <a16:creationId xmlns:a16="http://schemas.microsoft.com/office/drawing/2014/main" id="{033F2C5C-1793-B645-ADCC-E94D3C273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450"/>
            <a:ext cx="27241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二、需求量的变动和需求的变动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98D029FB-8562-C342-B0D9-25699DA5CD13}"/>
              </a:ext>
            </a:extLst>
          </p:cNvPr>
          <p:cNvCxnSpPr/>
          <p:nvPr/>
        </p:nvCxnSpPr>
        <p:spPr>
          <a:xfrm flipV="1">
            <a:off x="3633788" y="4594225"/>
            <a:ext cx="169703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7D7B8A69-378B-2945-9066-AFDB44D95626}"/>
              </a:ext>
            </a:extLst>
          </p:cNvPr>
          <p:cNvCxnSpPr/>
          <p:nvPr/>
        </p:nvCxnSpPr>
        <p:spPr>
          <a:xfrm>
            <a:off x="4252913" y="4594225"/>
            <a:ext cx="0" cy="10779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5AD9EC2D-CF0B-C845-A092-7DB3A6749C6B}"/>
              </a:ext>
            </a:extLst>
          </p:cNvPr>
          <p:cNvCxnSpPr/>
          <p:nvPr/>
        </p:nvCxnSpPr>
        <p:spPr>
          <a:xfrm>
            <a:off x="4668838" y="4594225"/>
            <a:ext cx="0" cy="10779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C2E6C98C-3D92-DE44-B121-989C98FB379F}"/>
              </a:ext>
            </a:extLst>
          </p:cNvPr>
          <p:cNvCxnSpPr/>
          <p:nvPr/>
        </p:nvCxnSpPr>
        <p:spPr>
          <a:xfrm>
            <a:off x="5318125" y="4594225"/>
            <a:ext cx="0" cy="10779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868" name="文本框 9">
            <a:extLst>
              <a:ext uri="{FF2B5EF4-FFF2-40B4-BE49-F238E27FC236}">
                <a16:creationId xmlns:a16="http://schemas.microsoft.com/office/drawing/2014/main" id="{5D545220-54E9-A046-B657-F7BA58824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0550" y="4332288"/>
            <a:ext cx="75247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kumimoji="1" lang="en-US" altLang="zh-CN" sz="24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4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1869" name="文本框 20">
            <a:extLst>
              <a:ext uri="{FF2B5EF4-FFF2-40B4-BE49-F238E27FC236}">
                <a16:creationId xmlns:a16="http://schemas.microsoft.com/office/drawing/2014/main" id="{17129F7C-652E-CF44-AF62-2391C3A17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6363" y="5543550"/>
            <a:ext cx="623887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kumimoji="1" lang="en-US" altLang="zh-CN" sz="24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4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1870" name="文本框 21">
            <a:extLst>
              <a:ext uri="{FF2B5EF4-FFF2-40B4-BE49-F238E27FC236}">
                <a16:creationId xmlns:a16="http://schemas.microsoft.com/office/drawing/2014/main" id="{26E3BA55-FAE1-474F-BB04-53F11C9BB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0" y="5540375"/>
            <a:ext cx="623888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kumimoji="1" lang="en-US" altLang="zh-CN" sz="24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24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1871" name="文本框 22">
            <a:extLst>
              <a:ext uri="{FF2B5EF4-FFF2-40B4-BE49-F238E27FC236}">
                <a16:creationId xmlns:a16="http://schemas.microsoft.com/office/drawing/2014/main" id="{22CE08B8-986E-AD48-B348-1D1C99E5D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9675" y="5535613"/>
            <a:ext cx="623888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kumimoji="1" lang="en-US" altLang="zh-CN" sz="2400" baseline="-250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2400" baseline="-250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B7B3ADC6-6E59-F047-842F-B595DBC64B9D}"/>
              </a:ext>
            </a:extLst>
          </p:cNvPr>
          <p:cNvSpPr/>
          <p:nvPr/>
        </p:nvSpPr>
        <p:spPr>
          <a:xfrm>
            <a:off x="6354763" y="4587875"/>
            <a:ext cx="1393825" cy="24765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21873" name="矩形 3">
            <a:extLst>
              <a:ext uri="{FF2B5EF4-FFF2-40B4-BE49-F238E27FC236}">
                <a16:creationId xmlns:a16="http://schemas.microsoft.com/office/drawing/2014/main" id="{8147494F-ACEC-C041-86B3-F557D911A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5663" y="4021138"/>
            <a:ext cx="23971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表现形式：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   需求曲线移动</a:t>
            </a:r>
            <a:endParaRPr lang="zh-CN" altLang="en-US" sz="24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文本框 6">
            <a:extLst>
              <a:ext uri="{FF2B5EF4-FFF2-40B4-BE49-F238E27FC236}">
                <a16:creationId xmlns:a16="http://schemas.microsoft.com/office/drawing/2014/main" id="{EB4BA7AE-AF38-D443-AA36-101E4344F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2.1.2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需求量的变动和需求的变动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F858ED40-0540-4747-B8F8-781488D5A0BE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三、总结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95CFB93B-6354-D14E-BBEA-2C00DF42CFCB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2C64407-8FE3-824D-8176-9D11E5111D25}"/>
              </a:ext>
            </a:extLst>
          </p:cNvPr>
          <p:cNvGraphicFramePr>
            <a:graphicFrameLocks noGrp="1"/>
          </p:cNvGraphicFramePr>
          <p:nvPr/>
        </p:nvGraphicFramePr>
        <p:xfrm>
          <a:off x="2309813" y="2614613"/>
          <a:ext cx="8442324" cy="35321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4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4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2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0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名称</a:t>
                      </a: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因素</a:t>
                      </a: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表现形式</a:t>
                      </a:r>
                    </a:p>
                  </a:txBody>
                  <a:tcPr marT="45698" marB="4569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0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T="45698" marB="4569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070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T="45698" marB="45698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T="45698" marB="4569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370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01" marB="457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T="45698" marB="45698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01" marB="4570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8606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01" marB="457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T="45698" marB="45698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01" marB="4570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3930" name="矩形 9">
            <a:extLst>
              <a:ext uri="{FF2B5EF4-FFF2-40B4-BE49-F238E27FC236}">
                <a16:creationId xmlns:a16="http://schemas.microsoft.com/office/drawing/2014/main" id="{1E7C6867-AB91-8741-9868-841067A54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450"/>
            <a:ext cx="27241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二、需求量的变动和需求的变动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文本框 6">
            <a:extLst>
              <a:ext uri="{FF2B5EF4-FFF2-40B4-BE49-F238E27FC236}">
                <a16:creationId xmlns:a16="http://schemas.microsoft.com/office/drawing/2014/main" id="{46FDAE1F-82B2-2944-8D7F-6E3A88418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2.1.2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需求量的变动和需求的变动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AEAADB9A-D3DB-9A41-9E3F-F171A2518EA0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三、总结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235022E4-BFD4-9048-A2A9-6C7A756540C4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3D1EC3D-4AFA-574E-ABCB-0B9DE77A9156}"/>
              </a:ext>
            </a:extLst>
          </p:cNvPr>
          <p:cNvGraphicFramePr>
            <a:graphicFrameLocks noGrp="1"/>
          </p:cNvGraphicFramePr>
          <p:nvPr/>
        </p:nvGraphicFramePr>
        <p:xfrm>
          <a:off x="2309813" y="2614613"/>
          <a:ext cx="8442324" cy="35321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4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4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2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0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名称</a:t>
                      </a: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因素</a:t>
                      </a: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表现形式</a:t>
                      </a:r>
                    </a:p>
                  </a:txBody>
                  <a:tcPr marT="45698" marB="4569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0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价格</a:t>
                      </a: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T="45698" marB="4569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070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消费者收入水平</a:t>
                      </a:r>
                    </a:p>
                  </a:txBody>
                  <a:tcPr marT="45698" marB="45698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T="45698" marB="4569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370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01" marB="457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相关商品的价格</a:t>
                      </a:r>
                    </a:p>
                  </a:txBody>
                  <a:tcPr marT="45698" marB="45698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01" marB="4570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8606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01" marB="457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消费者偏好</a:t>
                      </a:r>
                    </a:p>
                  </a:txBody>
                  <a:tcPr marT="45698" marB="45698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01" marB="4570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5978" name="矩形 9">
            <a:extLst>
              <a:ext uri="{FF2B5EF4-FFF2-40B4-BE49-F238E27FC236}">
                <a16:creationId xmlns:a16="http://schemas.microsoft.com/office/drawing/2014/main" id="{CA1F86AE-00F1-3D4B-9E8E-7949CB9F6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450"/>
            <a:ext cx="27241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二、需求量的变动和需求的变动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文本框 6">
            <a:extLst>
              <a:ext uri="{FF2B5EF4-FFF2-40B4-BE49-F238E27FC236}">
                <a16:creationId xmlns:a16="http://schemas.microsoft.com/office/drawing/2014/main" id="{4E289EB3-DABF-7941-BCEA-45A988E50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2.1.2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需求量的变动和需求的变动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E314F8B7-8106-6344-999A-1B52CBD4E03F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三、总结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1990FA53-83A7-B547-A3E6-EB7005198A40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C5C7A97-7F7D-3C43-9612-A64348C827F0}"/>
              </a:ext>
            </a:extLst>
          </p:cNvPr>
          <p:cNvGraphicFramePr>
            <a:graphicFrameLocks noGrp="1"/>
          </p:cNvGraphicFramePr>
          <p:nvPr/>
        </p:nvGraphicFramePr>
        <p:xfrm>
          <a:off x="2309813" y="2614613"/>
          <a:ext cx="8442324" cy="35321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4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4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2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0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名称</a:t>
                      </a: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因素</a:t>
                      </a: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表现形式</a:t>
                      </a:r>
                    </a:p>
                  </a:txBody>
                  <a:tcPr marT="45698" marB="4569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0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需求量变动</a:t>
                      </a: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价格</a:t>
                      </a: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T="45698" marB="4569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070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需求变动</a:t>
                      </a: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消费者收入水平</a:t>
                      </a:r>
                    </a:p>
                  </a:txBody>
                  <a:tcPr marT="45698" marB="45698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T="45698" marB="4569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370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01" marB="457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相关商品的价格</a:t>
                      </a:r>
                    </a:p>
                  </a:txBody>
                  <a:tcPr marT="45698" marB="45698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01" marB="4570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8606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01" marB="457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消费者偏好</a:t>
                      </a:r>
                    </a:p>
                  </a:txBody>
                  <a:tcPr marT="45698" marB="45698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01" marB="4570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8026" name="矩形 9">
            <a:extLst>
              <a:ext uri="{FF2B5EF4-FFF2-40B4-BE49-F238E27FC236}">
                <a16:creationId xmlns:a16="http://schemas.microsoft.com/office/drawing/2014/main" id="{42197133-5DCD-7F42-90A2-0166380A2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450"/>
            <a:ext cx="27241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二、需求量的变动和需求的变动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文本框 6">
            <a:extLst>
              <a:ext uri="{FF2B5EF4-FFF2-40B4-BE49-F238E27FC236}">
                <a16:creationId xmlns:a16="http://schemas.microsoft.com/office/drawing/2014/main" id="{38059746-5BAC-5D43-B881-1312F0D72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2.1.2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需求量的变动和需求的变动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BFE1E4EA-45A4-844B-8A02-69D86620DD2D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三、总结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DEF5EA02-9ECD-004F-B164-557BA01F1EDF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816DF14-FC8E-294F-8078-3B52A24AC138}"/>
              </a:ext>
            </a:extLst>
          </p:cNvPr>
          <p:cNvGraphicFramePr>
            <a:graphicFrameLocks noGrp="1"/>
          </p:cNvGraphicFramePr>
          <p:nvPr/>
        </p:nvGraphicFramePr>
        <p:xfrm>
          <a:off x="2309813" y="2614613"/>
          <a:ext cx="8442324" cy="35321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4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4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2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0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名称</a:t>
                      </a: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因素</a:t>
                      </a: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表现形式</a:t>
                      </a:r>
                    </a:p>
                  </a:txBody>
                  <a:tcPr marT="45698" marB="4569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0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需求量变动</a:t>
                      </a: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价格</a:t>
                      </a: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T="45698" marB="4569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070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需求变动</a:t>
                      </a: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消费者收入水平</a:t>
                      </a:r>
                    </a:p>
                  </a:txBody>
                  <a:tcPr marT="45698" marB="45698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T="45698" marB="4569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370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01" marB="457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相关商品的价格</a:t>
                      </a:r>
                    </a:p>
                  </a:txBody>
                  <a:tcPr marT="45698" marB="45698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01" marB="4570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8606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01" marB="457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消费者偏好</a:t>
                      </a:r>
                    </a:p>
                  </a:txBody>
                  <a:tcPr marT="45698" marB="45698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01" marB="4570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0074" name="矩形 9">
            <a:extLst>
              <a:ext uri="{FF2B5EF4-FFF2-40B4-BE49-F238E27FC236}">
                <a16:creationId xmlns:a16="http://schemas.microsoft.com/office/drawing/2014/main" id="{EEE6E309-3555-D046-BFE9-D3F990E74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450"/>
            <a:ext cx="27241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二、需求量的变动和需求的变动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文本框 6">
            <a:extLst>
              <a:ext uri="{FF2B5EF4-FFF2-40B4-BE49-F238E27FC236}">
                <a16:creationId xmlns:a16="http://schemas.microsoft.com/office/drawing/2014/main" id="{90B9441F-3D78-BF4B-AC93-557E916A0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2.1.2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需求量的变动和需求的变动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E33B216D-F277-8A4A-B4CA-8F80C32C841D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三、总结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6DCFDE67-5E53-6D4F-B2C2-431CC11D9384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E4B28E4-7164-1B45-9FBA-406CCECE6AC6}"/>
              </a:ext>
            </a:extLst>
          </p:cNvPr>
          <p:cNvGraphicFramePr>
            <a:graphicFrameLocks noGrp="1"/>
          </p:cNvGraphicFramePr>
          <p:nvPr/>
        </p:nvGraphicFramePr>
        <p:xfrm>
          <a:off x="2309813" y="2614613"/>
          <a:ext cx="8442324" cy="35321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4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4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2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0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名称</a:t>
                      </a: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因素</a:t>
                      </a: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表现形式</a:t>
                      </a:r>
                    </a:p>
                  </a:txBody>
                  <a:tcPr marT="45698" marB="4569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0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需求量变动</a:t>
                      </a: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价格</a:t>
                      </a: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沿需求曲线变动</a:t>
                      </a:r>
                    </a:p>
                  </a:txBody>
                  <a:tcPr marT="45698" marB="4569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070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需求变动</a:t>
                      </a: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消费者收入水平</a:t>
                      </a:r>
                    </a:p>
                  </a:txBody>
                  <a:tcPr marT="45698" marB="45698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需求曲线移动</a:t>
                      </a:r>
                    </a:p>
                  </a:txBody>
                  <a:tcPr marT="45698" marB="4569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370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01" marB="457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相关商品的价格</a:t>
                      </a:r>
                    </a:p>
                  </a:txBody>
                  <a:tcPr marT="45698" marB="45698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01" marB="4570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8606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01" marB="457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消费者偏好</a:t>
                      </a:r>
                    </a:p>
                  </a:txBody>
                  <a:tcPr marT="45698" marB="45698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01" marB="4570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2122" name="矩形 9">
            <a:extLst>
              <a:ext uri="{FF2B5EF4-FFF2-40B4-BE49-F238E27FC236}">
                <a16:creationId xmlns:a16="http://schemas.microsoft.com/office/drawing/2014/main" id="{1535F76C-551F-6444-A549-95F082EA0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450"/>
            <a:ext cx="27241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二、需求量的变动和需求的变动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文本框 6">
            <a:extLst>
              <a:ext uri="{FF2B5EF4-FFF2-40B4-BE49-F238E27FC236}">
                <a16:creationId xmlns:a16="http://schemas.microsoft.com/office/drawing/2014/main" id="{EB471070-BCE7-204A-A6BE-DCCB02915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2.1.2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需求量的变动和需求的变动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D01264EF-A7F9-7140-BC6F-1633E288FDDA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三、总结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D4021AB0-D7B6-0C46-A471-9141AC492073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95C7024-7D26-A146-B26F-2B46FA9EA501}"/>
              </a:ext>
            </a:extLst>
          </p:cNvPr>
          <p:cNvGraphicFramePr>
            <a:graphicFrameLocks noGrp="1"/>
          </p:cNvGraphicFramePr>
          <p:nvPr/>
        </p:nvGraphicFramePr>
        <p:xfrm>
          <a:off x="2309813" y="2614613"/>
          <a:ext cx="8442324" cy="35321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4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4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2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0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名称</a:t>
                      </a: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因素</a:t>
                      </a: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表现形式</a:t>
                      </a:r>
                    </a:p>
                  </a:txBody>
                  <a:tcPr marT="45698" marB="4569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0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需求量变动</a:t>
                      </a: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价格</a:t>
                      </a: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沿需求曲线变动</a:t>
                      </a:r>
                    </a:p>
                  </a:txBody>
                  <a:tcPr marT="45698" marB="4569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070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需求变动</a:t>
                      </a:r>
                    </a:p>
                  </a:txBody>
                  <a:tcPr marT="45698" marB="4569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消费者收入水平</a:t>
                      </a:r>
                    </a:p>
                  </a:txBody>
                  <a:tcPr marT="45698" marB="45698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需求曲线移动</a:t>
                      </a:r>
                    </a:p>
                  </a:txBody>
                  <a:tcPr marT="45698" marB="4569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370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01" marB="457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相关商品的价格</a:t>
                      </a:r>
                    </a:p>
                  </a:txBody>
                  <a:tcPr marT="45698" marB="45698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01" marB="4570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8606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01" marB="4570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消费者偏好</a:t>
                      </a:r>
                    </a:p>
                  </a:txBody>
                  <a:tcPr marT="45698" marB="45698"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91453" marR="91453" marT="45701" marB="4570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4170" name="矩形 9">
            <a:extLst>
              <a:ext uri="{FF2B5EF4-FFF2-40B4-BE49-F238E27FC236}">
                <a16:creationId xmlns:a16="http://schemas.microsoft.com/office/drawing/2014/main" id="{111DD902-E1EC-9346-B157-0389CA2FF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450"/>
            <a:ext cx="27241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2.1.2</a:t>
            </a:r>
            <a:r>
              <a:rPr lang="zh-CN" altLang="en-US" sz="1200">
                <a:solidFill>
                  <a:srgbClr val="BFBFB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二、需求量的变动和需求的变动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5" name="文本框 6">
            <a:extLst>
              <a:ext uri="{FF2B5EF4-FFF2-40B4-BE49-F238E27FC236}">
                <a16:creationId xmlns:a16="http://schemas.microsoft.com/office/drawing/2014/main" id="{E6BC5B9F-D1FE-9F4B-9C6C-9357844FF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11115675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、需求量的变动是指（）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0907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考题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由于消费者收入的变动引起需求量的变动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由于相关产品的价格变动引起需求量的变动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由于该产品的价格变动引起需求量的变动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由于消费者爱好发生改变引起需求量的变动</a:t>
            </a:r>
          </a:p>
        </p:txBody>
      </p:sp>
      <p:pic>
        <p:nvPicPr>
          <p:cNvPr id="272386" name="Picture 4">
            <a:extLst>
              <a:ext uri="{FF2B5EF4-FFF2-40B4-BE49-F238E27FC236}">
                <a16:creationId xmlns:a16="http://schemas.microsoft.com/office/drawing/2014/main" id="{0E439CEB-3A9F-7C4E-A883-3E5D36A3C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文本框 6">
            <a:extLst>
              <a:ext uri="{FF2B5EF4-FFF2-40B4-BE49-F238E27FC236}">
                <a16:creationId xmlns:a16="http://schemas.microsoft.com/office/drawing/2014/main" id="{09857BE3-BDC4-B54A-8E40-A59394594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11115675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2400" b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需求量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的变动是指（</a:t>
            </a: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0907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考题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由于消费者收入的变动引起需求量的变动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由于相关产品的价格变动引起需求量的变动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由于该产品的价格变动引起需求量的变动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由于消费者爱好发生改变引起需求量的变动</a:t>
            </a:r>
          </a:p>
        </p:txBody>
      </p:sp>
      <p:pic>
        <p:nvPicPr>
          <p:cNvPr id="274434" name="Picture 4">
            <a:extLst>
              <a:ext uri="{FF2B5EF4-FFF2-40B4-BE49-F238E27FC236}">
                <a16:creationId xmlns:a16="http://schemas.microsoft.com/office/drawing/2014/main" id="{38F865A3-6E40-214A-8A81-063AF124D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1" name="文本框 6">
            <a:extLst>
              <a:ext uri="{FF2B5EF4-FFF2-40B4-BE49-F238E27FC236}">
                <a16:creationId xmlns:a16="http://schemas.microsoft.com/office/drawing/2014/main" id="{58EB6991-023D-8444-A753-9606E4B52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11115675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、不会使需求曲线移动的因素是（）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0707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考题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消费者收入的增加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商品价格下降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其他有关商品价格下降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消费者偏好变化</a:t>
            </a:r>
          </a:p>
          <a:p>
            <a:pPr eaLnBrk="1" fontAlgn="t" hangingPunct="1">
              <a:lnSpc>
                <a:spcPct val="150000"/>
              </a:lnSpc>
            </a:pP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76482" name="Picture 4">
            <a:extLst>
              <a:ext uri="{FF2B5EF4-FFF2-40B4-BE49-F238E27FC236}">
                <a16:creationId xmlns:a16="http://schemas.microsoft.com/office/drawing/2014/main" id="{9AD54999-77F4-B648-88C3-6602E6CC7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文本框 6">
            <a:extLst>
              <a:ext uri="{FF2B5EF4-FFF2-40B4-BE49-F238E27FC236}">
                <a16:creationId xmlns:a16="http://schemas.microsoft.com/office/drawing/2014/main" id="{6F572A4C-1382-FF49-A982-4F2E77364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2.1.1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需求函数</a:t>
            </a: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6CC86354-5FB6-7548-AD4F-ACAEFD8BED6A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圆角矩形 16">
            <a:extLst>
              <a:ext uri="{FF2B5EF4-FFF2-40B4-BE49-F238E27FC236}">
                <a16:creationId xmlns:a16="http://schemas.microsoft.com/office/drawing/2014/main" id="{76F45E59-B4FD-C841-AEC6-1C967CE2C2BA}"/>
              </a:ext>
            </a:extLst>
          </p:cNvPr>
          <p:cNvSpPr/>
          <p:nvPr/>
        </p:nvSpPr>
        <p:spPr>
          <a:xfrm>
            <a:off x="333375" y="1676400"/>
            <a:ext cx="315753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fontAlgn="auto" hangingPunct="1">
              <a:defRPr/>
            </a:pP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一、需求（</a:t>
            </a:r>
            <a:r>
              <a:rPr kumimoji="1" lang="en-US" altLang="zh-CN" sz="2000" noProof="1">
                <a:latin typeface="Microsoft YaHei" charset="-122"/>
                <a:ea typeface="Microsoft YaHei" charset="-122"/>
                <a:cs typeface="Microsoft YaHei" charset="-122"/>
              </a:rPr>
              <a:t>demand</a:t>
            </a:r>
            <a:r>
              <a:rPr kumimoji="1" lang="zh-CN" altLang="en-US" sz="2000" noProof="1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  <p:pic>
        <p:nvPicPr>
          <p:cNvPr id="19460" name="图片 1">
            <a:extLst>
              <a:ext uri="{FF2B5EF4-FFF2-40B4-BE49-F238E27FC236}">
                <a16:creationId xmlns:a16="http://schemas.microsoft.com/office/drawing/2014/main" id="{5F62EEB5-0B93-924C-A2B8-35FC51B3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2863850"/>
            <a:ext cx="4183062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文本框 2">
            <a:extLst>
              <a:ext uri="{FF2B5EF4-FFF2-40B4-BE49-F238E27FC236}">
                <a16:creationId xmlns:a16="http://schemas.microsoft.com/office/drawing/2014/main" id="{50978796-E11F-4F49-B569-D4E9CC4E0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7913" y="5413375"/>
            <a:ext cx="2308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600000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元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/m</a:t>
            </a:r>
            <a:r>
              <a:rPr lang="en-US" altLang="zh-CN" sz="2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2400" baseline="3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462" name="文本框 8">
            <a:extLst>
              <a:ext uri="{FF2B5EF4-FFF2-40B4-BE49-F238E27FC236}">
                <a16:creationId xmlns:a16="http://schemas.microsoft.com/office/drawing/2014/main" id="{22CCA602-DF45-4B48-A747-8D5C064D9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6025" y="3429000"/>
            <a:ext cx="2859088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、想要吗？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、买得起吗？</a:t>
            </a:r>
          </a:p>
        </p:txBody>
      </p:sp>
    </p:spTree>
    <p:extLst>
      <p:ext uri="{BB962C8B-B14F-4D97-AF65-F5344CB8AC3E}">
        <p14:creationId xmlns:p14="http://schemas.microsoft.com/office/powerpoint/2010/main" val="3141661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29" name="文本框 6">
            <a:extLst>
              <a:ext uri="{FF2B5EF4-FFF2-40B4-BE49-F238E27FC236}">
                <a16:creationId xmlns:a16="http://schemas.microsoft.com/office/drawing/2014/main" id="{81603145-06CE-EB49-B7A5-4A9F531B2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11115675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、不会使需求曲线移动的因素是（</a:t>
            </a: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B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0707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考题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消费者收入的增加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商品价格下降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其他有关商品价格下降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消费者偏好变化</a:t>
            </a:r>
          </a:p>
          <a:p>
            <a:pPr eaLnBrk="1" fontAlgn="t" hangingPunct="1">
              <a:lnSpc>
                <a:spcPct val="150000"/>
              </a:lnSpc>
            </a:pP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78530" name="Picture 4">
            <a:extLst>
              <a:ext uri="{FF2B5EF4-FFF2-40B4-BE49-F238E27FC236}">
                <a16:creationId xmlns:a16="http://schemas.microsoft.com/office/drawing/2014/main" id="{B2CDBF09-894D-2449-B09D-6EE0460C7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7" name="文本框 6">
            <a:extLst>
              <a:ext uri="{FF2B5EF4-FFF2-40B4-BE49-F238E27FC236}">
                <a16:creationId xmlns:a16="http://schemas.microsoft.com/office/drawing/2014/main" id="{EFE312B4-38F7-A349-9953-60FE83698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11115675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、导致需求量沿商品的需求曲线变动的现象发生的情况是（）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0604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考题 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购买者的收入增加时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其它商品价格变化时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购买者的偏好变化时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当该商品价格下降时</a:t>
            </a:r>
          </a:p>
          <a:p>
            <a:pPr eaLnBrk="1" fontAlgn="t" hangingPunct="1">
              <a:lnSpc>
                <a:spcPct val="150000"/>
              </a:lnSpc>
            </a:pP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80578" name="Picture 4">
            <a:extLst>
              <a:ext uri="{FF2B5EF4-FFF2-40B4-BE49-F238E27FC236}">
                <a16:creationId xmlns:a16="http://schemas.microsoft.com/office/drawing/2014/main" id="{D0656ED7-3D9C-174E-9F64-C5219C1B8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5" name="文本框 6">
            <a:extLst>
              <a:ext uri="{FF2B5EF4-FFF2-40B4-BE49-F238E27FC236}">
                <a16:creationId xmlns:a16="http://schemas.microsoft.com/office/drawing/2014/main" id="{D5EF7228-00FC-2643-9315-2A36C5856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1512888"/>
            <a:ext cx="11115675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、导致需求量沿商品的需求曲线变动的现象发生的情况是（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D 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0604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考题 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A: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购买者的收入增加时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B: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其它商品价格变化时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C: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购买者的偏好变化时</a:t>
            </a:r>
          </a:p>
          <a:p>
            <a:pPr eaLnBrk="1" fontAlgn="t" hangingPunct="1">
              <a:lnSpc>
                <a:spcPct val="150000"/>
              </a:lnSpc>
            </a:pPr>
            <a:r>
              <a:rPr lang="en-US" altLang="zh-CN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D:</a:t>
            </a:r>
            <a:r>
              <a:rPr lang="zh-CN" altLang="en-US" sz="240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当该商品价格下降时</a:t>
            </a:r>
          </a:p>
          <a:p>
            <a:pPr eaLnBrk="1" fontAlgn="t" hangingPunct="1">
              <a:lnSpc>
                <a:spcPct val="150000"/>
              </a:lnSpc>
            </a:pP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82626" name="Picture 4">
            <a:extLst>
              <a:ext uri="{FF2B5EF4-FFF2-40B4-BE49-F238E27FC236}">
                <a16:creationId xmlns:a16="http://schemas.microsoft.com/office/drawing/2014/main" id="{2B218F46-5AFD-F74A-BC66-E4155FE3E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0"/>
            <a:ext cx="1357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3C0ACF2A-2785-DB4A-B9BA-933F4C949593}"/>
              </a:ext>
            </a:extLst>
          </p:cNvPr>
          <p:cNvGraphicFramePr/>
          <p:nvPr/>
        </p:nvGraphicFramePr>
        <p:xfrm>
          <a:off x="1181767" y="815918"/>
          <a:ext cx="98552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文本框 6">
            <a:extLst>
              <a:ext uri="{FF2B5EF4-FFF2-40B4-BE49-F238E27FC236}">
                <a16:creationId xmlns:a16="http://schemas.microsoft.com/office/drawing/2014/main" id="{800CB297-956A-1341-A709-B1FB8C5B5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2.1.3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需求估计与预测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63032BC9-E378-3F48-8BCB-31F5DB188A1D}"/>
              </a:ext>
            </a:extLst>
          </p:cNvPr>
          <p:cNvSpPr/>
          <p:nvPr/>
        </p:nvSpPr>
        <p:spPr>
          <a:xfrm>
            <a:off x="333375" y="1676400"/>
            <a:ext cx="553878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一、市场需求曲线的</a:t>
            </a:r>
            <a:r>
              <a:rPr lang="zh-CN" altLang="en-US" sz="200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估计</a:t>
            </a: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和</a:t>
            </a:r>
            <a:r>
              <a:rPr lang="zh-CN" altLang="en-US" sz="200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预测</a:t>
            </a: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的方法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B5B44C94-97B9-EC43-9AA2-B3C3A3D9D82B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: 圆角 2">
            <a:extLst>
              <a:ext uri="{FF2B5EF4-FFF2-40B4-BE49-F238E27FC236}">
                <a16:creationId xmlns:a16="http://schemas.microsoft.com/office/drawing/2014/main" id="{88A8D681-06A3-C745-AEC5-BA44AB965DEB}"/>
              </a:ext>
            </a:extLst>
          </p:cNvPr>
          <p:cNvSpPr/>
          <p:nvPr/>
        </p:nvSpPr>
        <p:spPr>
          <a:xfrm>
            <a:off x="333375" y="3970338"/>
            <a:ext cx="2446338" cy="6048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38245" name="矩形 3">
            <a:extLst>
              <a:ext uri="{FF2B5EF4-FFF2-40B4-BE49-F238E27FC236}">
                <a16:creationId xmlns:a16="http://schemas.microsoft.com/office/drawing/2014/main" id="{EA9BB63F-AD27-0B4A-92F5-B7BAD3568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75" y="4011613"/>
            <a:ext cx="2395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需求估计方法</a:t>
            </a:r>
            <a:endParaRPr lang="zh-CN" altLang="en-US" sz="280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E3F4F870-D6CB-C244-8426-0A6007EDF2E4}"/>
              </a:ext>
            </a:extLst>
          </p:cNvPr>
          <p:cNvSpPr/>
          <p:nvPr/>
        </p:nvSpPr>
        <p:spPr>
          <a:xfrm>
            <a:off x="2979738" y="3324225"/>
            <a:ext cx="365125" cy="1865313"/>
          </a:xfrm>
          <a:prstGeom prst="leftBrace">
            <a:avLst>
              <a:gd name="adj1" fmla="val 5961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38247" name="矩形 6">
            <a:extLst>
              <a:ext uri="{FF2B5EF4-FFF2-40B4-BE49-F238E27FC236}">
                <a16:creationId xmlns:a16="http://schemas.microsoft.com/office/drawing/2014/main" id="{6E5F1977-AA25-1B4B-B778-137199CB2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088" y="3140075"/>
            <a:ext cx="1800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市场调查的方法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8248" name="矩形 13">
            <a:extLst>
              <a:ext uri="{FF2B5EF4-FFF2-40B4-BE49-F238E27FC236}">
                <a16:creationId xmlns:a16="http://schemas.microsoft.com/office/drawing/2014/main" id="{5BB1B4CC-A0EE-EC49-8AE5-4F352D409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938" y="4997450"/>
            <a:ext cx="1570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统计分析方法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C2680FF4-0227-FB48-958F-E06D54FB2FA0}"/>
              </a:ext>
            </a:extLst>
          </p:cNvPr>
          <p:cNvSpPr/>
          <p:nvPr/>
        </p:nvSpPr>
        <p:spPr>
          <a:xfrm>
            <a:off x="5189538" y="2765425"/>
            <a:ext cx="250825" cy="1117600"/>
          </a:xfrm>
          <a:prstGeom prst="leftBrace">
            <a:avLst>
              <a:gd name="adj1" fmla="val 5961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38250" name="矩形 15">
            <a:extLst>
              <a:ext uri="{FF2B5EF4-FFF2-40B4-BE49-F238E27FC236}">
                <a16:creationId xmlns:a16="http://schemas.microsoft.com/office/drawing/2014/main" id="{FCD987CF-3BAC-5F47-80DC-269DBF266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113" y="2547938"/>
            <a:ext cx="13382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访问调查法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8251" name="矩形 17">
            <a:extLst>
              <a:ext uri="{FF2B5EF4-FFF2-40B4-BE49-F238E27FC236}">
                <a16:creationId xmlns:a16="http://schemas.microsoft.com/office/drawing/2014/main" id="{C2AECD59-3C0D-0E48-B5AA-A7818D88E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5925" y="3722688"/>
            <a:ext cx="1338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市场实验法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8252" name="矩形 19">
            <a:extLst>
              <a:ext uri="{FF2B5EF4-FFF2-40B4-BE49-F238E27FC236}">
                <a16:creationId xmlns:a16="http://schemas.microsoft.com/office/drawing/2014/main" id="{66AEDAB5-3A80-FC40-AEBF-EE718A6C0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938" y="4965700"/>
            <a:ext cx="1339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回归分析法</a:t>
            </a:r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38253" name="图片 1">
            <a:extLst>
              <a:ext uri="{FF2B5EF4-FFF2-40B4-BE49-F238E27FC236}">
                <a16:creationId xmlns:a16="http://schemas.microsoft.com/office/drawing/2014/main" id="{3B1F6624-CDA3-854B-9172-FD2A4C8189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42225" y="3971925"/>
            <a:ext cx="3673475" cy="2281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、建立理论模型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、收集数据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、选择函数形式</a:t>
            </a: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、对结果的估计和解释</a:t>
            </a:r>
          </a:p>
        </p:txBody>
      </p:sp>
      <p:sp>
        <p:nvSpPr>
          <p:cNvPr id="2" name="右箭头 1">
            <a:extLst>
              <a:ext uri="{FF2B5EF4-FFF2-40B4-BE49-F238E27FC236}">
                <a16:creationId xmlns:a16="http://schemas.microsoft.com/office/drawing/2014/main" id="{D32BB83A-FAA4-3141-8A11-5C157FB29972}"/>
              </a:ext>
            </a:extLst>
          </p:cNvPr>
          <p:cNvSpPr/>
          <p:nvPr/>
        </p:nvSpPr>
        <p:spPr>
          <a:xfrm>
            <a:off x="5040313" y="5089525"/>
            <a:ext cx="865187" cy="184150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文本框 6">
            <a:extLst>
              <a:ext uri="{FF2B5EF4-FFF2-40B4-BE49-F238E27FC236}">
                <a16:creationId xmlns:a16="http://schemas.microsoft.com/office/drawing/2014/main" id="{83DAECB4-E59B-144C-B507-EE3CE04F9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2.1.3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需求估计与预测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0C620448-950B-DE4E-9E1E-25A991049346}"/>
              </a:ext>
            </a:extLst>
          </p:cNvPr>
          <p:cNvSpPr/>
          <p:nvPr/>
        </p:nvSpPr>
        <p:spPr>
          <a:xfrm>
            <a:off x="333375" y="1676400"/>
            <a:ext cx="553878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一、市场需求曲线的</a:t>
            </a:r>
            <a:r>
              <a:rPr lang="zh-CN" altLang="en-US" sz="200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估计</a:t>
            </a: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和</a:t>
            </a:r>
            <a:r>
              <a:rPr lang="zh-CN" altLang="en-US" sz="200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预测</a:t>
            </a: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的方法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667004A4-3C05-874A-8F04-0C9C31A47429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: 圆角 2">
            <a:extLst>
              <a:ext uri="{FF2B5EF4-FFF2-40B4-BE49-F238E27FC236}">
                <a16:creationId xmlns:a16="http://schemas.microsoft.com/office/drawing/2014/main" id="{9B4584E6-79C1-E544-8D6D-4CB1F8CB786F}"/>
              </a:ext>
            </a:extLst>
          </p:cNvPr>
          <p:cNvSpPr/>
          <p:nvPr/>
        </p:nvSpPr>
        <p:spPr>
          <a:xfrm>
            <a:off x="333375" y="3970338"/>
            <a:ext cx="2446338" cy="6048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40293" name="矩形 3">
            <a:extLst>
              <a:ext uri="{FF2B5EF4-FFF2-40B4-BE49-F238E27FC236}">
                <a16:creationId xmlns:a16="http://schemas.microsoft.com/office/drawing/2014/main" id="{E863C208-BA45-494A-BB02-2D92C7DD3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75" y="4011613"/>
            <a:ext cx="2395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需求预测方法</a:t>
            </a:r>
            <a:endParaRPr lang="zh-CN" altLang="en-US" sz="2800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E4797200-E25C-E446-9A6D-AB50C8286626}"/>
              </a:ext>
            </a:extLst>
          </p:cNvPr>
          <p:cNvSpPr/>
          <p:nvPr/>
        </p:nvSpPr>
        <p:spPr>
          <a:xfrm>
            <a:off x="2979738" y="3324225"/>
            <a:ext cx="365125" cy="1865313"/>
          </a:xfrm>
          <a:prstGeom prst="leftBrace">
            <a:avLst>
              <a:gd name="adj1" fmla="val 5961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40295" name="矩形 6">
            <a:extLst>
              <a:ext uri="{FF2B5EF4-FFF2-40B4-BE49-F238E27FC236}">
                <a16:creationId xmlns:a16="http://schemas.microsoft.com/office/drawing/2014/main" id="{9BF263F7-9401-1046-A22A-CD2AB4734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775" y="29845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时间序列</a:t>
            </a:r>
          </a:p>
        </p:txBody>
      </p:sp>
      <p:sp>
        <p:nvSpPr>
          <p:cNvPr id="140296" name="矩形 13">
            <a:extLst>
              <a:ext uri="{FF2B5EF4-FFF2-40B4-BE49-F238E27FC236}">
                <a16:creationId xmlns:a16="http://schemas.microsoft.com/office/drawing/2014/main" id="{58BA51D6-AD01-1D4F-B4A1-D42760DB5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4863" y="3641725"/>
            <a:ext cx="29543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调查和民意测验技术</a:t>
            </a:r>
          </a:p>
        </p:txBody>
      </p:sp>
      <p:sp>
        <p:nvSpPr>
          <p:cNvPr id="140297" name="矩形 13">
            <a:extLst>
              <a:ext uri="{FF2B5EF4-FFF2-40B4-BE49-F238E27FC236}">
                <a16:creationId xmlns:a16="http://schemas.microsoft.com/office/drawing/2014/main" id="{A35F1E38-BDBF-BD40-BA9B-C475D4358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4863" y="4337050"/>
            <a:ext cx="2032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经济计量模型</a:t>
            </a:r>
          </a:p>
        </p:txBody>
      </p:sp>
      <p:sp>
        <p:nvSpPr>
          <p:cNvPr id="140298" name="矩形 13">
            <a:extLst>
              <a:ext uri="{FF2B5EF4-FFF2-40B4-BE49-F238E27FC236}">
                <a16:creationId xmlns:a16="http://schemas.microsoft.com/office/drawing/2014/main" id="{98A65341-3DB9-304C-9188-3676147E7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4863" y="5030788"/>
            <a:ext cx="2032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投入产出分析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文本框 6">
            <a:extLst>
              <a:ext uri="{FF2B5EF4-FFF2-40B4-BE49-F238E27FC236}">
                <a16:creationId xmlns:a16="http://schemas.microsoft.com/office/drawing/2014/main" id="{83DAECB4-E59B-144C-B507-EE3CE04F9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84200"/>
            <a:ext cx="882173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090" tIns="55545" rIns="111090" bIns="5554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2.1.3</a:t>
            </a: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 需求估计与预测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0C620448-950B-DE4E-9E1E-25A991049346}"/>
              </a:ext>
            </a:extLst>
          </p:cNvPr>
          <p:cNvSpPr/>
          <p:nvPr/>
        </p:nvSpPr>
        <p:spPr>
          <a:xfrm>
            <a:off x="333375" y="1676400"/>
            <a:ext cx="5538788" cy="606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一、市场需求曲线的</a:t>
            </a:r>
            <a:r>
              <a:rPr lang="zh-CN" altLang="en-US" sz="200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估计</a:t>
            </a: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和</a:t>
            </a:r>
            <a:r>
              <a:rPr lang="zh-CN" altLang="en-US" sz="200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预测</a:t>
            </a:r>
            <a:r>
              <a:rPr lang="zh-CN" altLang="en-US" sz="2000">
                <a:solidFill>
                  <a:srgbClr val="000000"/>
                </a:solidFill>
                <a:latin typeface="Microsoft YaHei" charset="-122"/>
                <a:ea typeface="Microsoft YaHei" charset="-122"/>
              </a:rPr>
              <a:t>的方法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667004A4-3C05-874A-8F04-0C9C31A47429}"/>
              </a:ext>
            </a:extLst>
          </p:cNvPr>
          <p:cNvGraphicFramePr/>
          <p:nvPr/>
        </p:nvGraphicFramePr>
        <p:xfrm>
          <a:off x="7621713" y="-268877"/>
          <a:ext cx="6846349" cy="2029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: 圆角 2">
            <a:extLst>
              <a:ext uri="{FF2B5EF4-FFF2-40B4-BE49-F238E27FC236}">
                <a16:creationId xmlns:a16="http://schemas.microsoft.com/office/drawing/2014/main" id="{9B4584E6-79C1-E544-8D6D-4CB1F8CB786F}"/>
              </a:ext>
            </a:extLst>
          </p:cNvPr>
          <p:cNvSpPr/>
          <p:nvPr/>
        </p:nvSpPr>
        <p:spPr>
          <a:xfrm>
            <a:off x="333375" y="3970338"/>
            <a:ext cx="2446338" cy="6048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40293" name="矩形 3">
            <a:extLst>
              <a:ext uri="{FF2B5EF4-FFF2-40B4-BE49-F238E27FC236}">
                <a16:creationId xmlns:a16="http://schemas.microsoft.com/office/drawing/2014/main" id="{E863C208-BA45-494A-BB02-2D92C7DD3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75" y="4011613"/>
            <a:ext cx="2395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需求预测方法</a:t>
            </a:r>
            <a:endParaRPr lang="zh-CN" altLang="en-US" sz="280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E4797200-E25C-E446-9A6D-AB50C8286626}"/>
              </a:ext>
            </a:extLst>
          </p:cNvPr>
          <p:cNvSpPr/>
          <p:nvPr/>
        </p:nvSpPr>
        <p:spPr>
          <a:xfrm>
            <a:off x="2979738" y="3324225"/>
            <a:ext cx="365125" cy="1865313"/>
          </a:xfrm>
          <a:prstGeom prst="leftBrace">
            <a:avLst>
              <a:gd name="adj1" fmla="val 5961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40295" name="矩形 6">
            <a:extLst>
              <a:ext uri="{FF2B5EF4-FFF2-40B4-BE49-F238E27FC236}">
                <a16:creationId xmlns:a16="http://schemas.microsoft.com/office/drawing/2014/main" id="{9BF263F7-9401-1046-A22A-CD2AB4734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775" y="29845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时间序列</a:t>
            </a:r>
          </a:p>
        </p:txBody>
      </p:sp>
      <p:sp>
        <p:nvSpPr>
          <p:cNvPr id="140296" name="矩形 13">
            <a:extLst>
              <a:ext uri="{FF2B5EF4-FFF2-40B4-BE49-F238E27FC236}">
                <a16:creationId xmlns:a16="http://schemas.microsoft.com/office/drawing/2014/main" id="{58BA51D6-AD01-1D4F-B4A1-D42760DB5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4737" y="2613878"/>
            <a:ext cx="7017961" cy="961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时间序列数据：按不同时点顺序排列的经济变量一系列数值。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横截面数据：在相同时间观察到的经济变量的一系列数值</a:t>
            </a:r>
          </a:p>
        </p:txBody>
      </p:sp>
    </p:spTree>
    <p:extLst>
      <p:ext uri="{BB962C8B-B14F-4D97-AF65-F5344CB8AC3E}">
        <p14:creationId xmlns:p14="http://schemas.microsoft.com/office/powerpoint/2010/main" val="15116315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EB158A23-60D3-264B-A76E-9F5AFD086EA9}"/>
              </a:ext>
            </a:extLst>
          </p:cNvPr>
          <p:cNvGraphicFramePr/>
          <p:nvPr/>
        </p:nvGraphicFramePr>
        <p:xfrm>
          <a:off x="556125" y="783834"/>
          <a:ext cx="98552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7A422DA1-5EA9-C54E-9783-FD3650841571}"/>
              </a:ext>
            </a:extLst>
          </p:cNvPr>
          <p:cNvGraphicFramePr/>
          <p:nvPr/>
        </p:nvGraphicFramePr>
        <p:xfrm>
          <a:off x="1181767" y="815918"/>
          <a:ext cx="98552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3" name="Picture 2">
            <a:extLst>
              <a:ext uri="{FF2B5EF4-FFF2-40B4-BE49-F238E27FC236}">
                <a16:creationId xmlns:a16="http://schemas.microsoft.com/office/drawing/2014/main" id="{30D621F2-048E-B44D-9640-D5EFCD051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1231900"/>
            <a:ext cx="317500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4" name="Picture 4">
            <a:extLst>
              <a:ext uri="{FF2B5EF4-FFF2-40B4-BE49-F238E27FC236}">
                <a16:creationId xmlns:a16="http://schemas.microsoft.com/office/drawing/2014/main" id="{E3B186B9-7D84-7C4F-BC29-E437237E2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63" y="1231900"/>
            <a:ext cx="317500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heme/theme1.xml><?xml version="1.0" encoding="utf-8"?>
<a:theme xmlns:a="http://schemas.openxmlformats.org/drawingml/2006/main" name="通用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9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2251</TotalTime>
  <Words>11636</Words>
  <Application>Microsoft Macintosh PowerPoint</Application>
  <PresentationFormat>宽屏</PresentationFormat>
  <Paragraphs>1711</Paragraphs>
  <Slides>148</Slides>
  <Notes>148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148</vt:i4>
      </vt:variant>
    </vt:vector>
  </HeadingPairs>
  <TitlesOfParts>
    <vt:vector size="159" baseType="lpstr">
      <vt:lpstr>等线</vt:lpstr>
      <vt:lpstr>黑体</vt:lpstr>
      <vt:lpstr>KaiTi</vt:lpstr>
      <vt:lpstr>宋体</vt:lpstr>
      <vt:lpstr>Microsoft YaHei</vt:lpstr>
      <vt:lpstr>幼圆</vt:lpstr>
      <vt:lpstr>FZLanTingHeiS-R-GB</vt:lpstr>
      <vt:lpstr>Arial</vt:lpstr>
      <vt:lpstr>Calibri</vt:lpstr>
      <vt:lpstr>Wingdings 3</vt:lpstr>
      <vt:lpstr>通用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zhuce</dc:creator>
  <cp:lastModifiedBy>178033415@qq.com</cp:lastModifiedBy>
  <cp:revision>2327</cp:revision>
  <dcterms:created xsi:type="dcterms:W3CDTF">2019-12-26T16:17:00Z</dcterms:created>
  <dcterms:modified xsi:type="dcterms:W3CDTF">2021-12-30T06:12:04Z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2052-1.1.0.1454</vt:lpwstr>
  </property>
</Properties>
</file>